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66AD0-12E7-438A-8CE7-BA2210A88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E6A1E-F77E-4FB0-B774-97EE967E1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5868D9-F3D9-4D60-97F5-5878C2FF8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159A3B-42F1-4D8E-BF07-DCE6495AB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013AA7-E927-45B4-A3A9-64B12A358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EC987E-A226-495E-9862-C99A9B87F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733660-E2D8-411A-9C41-1C77DF59D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18CC63-E345-4E2B-A8C6-2DF07FF63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F6D407-9E41-4C6A-A9EC-F64644EA1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827EC4-4195-4B03-A4C1-75F444796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07C62F-F991-49A0-BE5C-8F91E8360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12415100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《货币资金概述》课件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货币资金定义与特点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货币资金的管理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货币资金的内部控制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货币资金的审计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货币资金的案例分析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货币资金定义与特点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975" r="3097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货币资金是企业中最活跃、流动性最强的资产，也是企业进行生产经营活动不可或缺的物质基础。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货币资金是指企业生产经营过程中处于货币形态的那部分资金，包括库存现金、银行存款和其他货币资金。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货币资金可以随时用于购买商品、支付劳务费用等，流动性强。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流动性强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885" r="688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风险较高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金额较大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971" r="1997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由于货币资金通常存放于企业的现金、银行存款等易受市场波动影响的资产中，因此风险较高。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企业生产经营过程中需要大量的货币资金来支持，金额较大。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企业日常经营过程中需要支付各种费用、购买原材料等，而货币资金是支付和结算的主要手段。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满足日常经营需求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货币资金是企业生产经营活动的润滑剂，充足的货币资金可以保障企业正常运转。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保障企业正常运转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充足的货币资金可以支持企业的研发、市场开拓等创新活动，提高企业的竞争力。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货币资金的重要性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货币资金的管理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库存现金的收支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严格按照国家有关现金管理制度的规定，收支现金并及时入账。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库存现金的保管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确保现金安全，采取必要的防火、防盗措施，定期盘点核对。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库存现金的限额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根据企业日常零星开支的需要，核定合理的库存现金限额。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958" r="179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库存现金管理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180" b="81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437" r="143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银行存款管理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银行存款账户的开立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按照国家有关规定开立银行存款账户，并定期与银行核对账目。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银行存款的收支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通过银行办理收支结算，确保银行存款的安全和完整。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银行存款的核对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定期与银行对账，及时发现和处理未达账项。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其他货币资金的保管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采取相应的措施，确保其他货币资金的安全和完整。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其他货币资金的核查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定期对其他货币资金进行核查，确保其合规性和准确性。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其他货币资金的核算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准确核算其他货币资金的流入和流出，确保账务处理正确。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其他货币资金管理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货币资金的内部控制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https://d.book118.com/437124151004006030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2024-09-01T10:16:33.295</cp:lastPrinted>
  <dcterms:created xsi:type="dcterms:W3CDTF">2024-09-01T02:16:33Z</dcterms:created>
  <dcterms:modified xsi:type="dcterms:W3CDTF">2024-09-01T02:16:35Z</dcterms:modified>
</cp:coreProperties>
</file>