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17DEB2-79B6-4A2A-89A6-4BB1C874B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44586-0CEB-440F-A139-4AB5AE029D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4D2BB1-03E7-4D9C-8475-46A780124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292079-5E37-4B34-A9AD-A99573B9A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58E82A-8B1F-496C-A000-F76D0FE9E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03FA72-FC9F-4017-9F6B-16641AB99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CA8B96-E271-4A30-9F69-C6C898522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32FA87-60ED-4684-A9D3-89703DFAA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BAC065-CE18-42F3-A300-99E220707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FE74C5-F940-46AB-8605-C88AFAD79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2467EB-F97C-4EA3-9D38-F1E6D7206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13015015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半导体产业链的优化与协同发展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半导体产业链概述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半导体产业链优化策略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半导体产业链协同发展路径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半导体产业链关键环节优化举措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半导体产业链协同发展案例分析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半导体产业链概述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设备制造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生产半导体制造和封装所需的设备，如光刻机、刻蚀机等。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芯片封装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将制造好的芯片进行封装，以便安装到电子设备中使用。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芯片设计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根据产品需求，进行芯片的逻辑设计、电路设计和版图设计等。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原材料供应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包括硅、锗等半导体材料，以及光刻胶、掩膜版等辅助材料。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晶圆制造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通过晶圆加工、薄膜沉积、光刻等工艺，制造出具有特定功能的半导体芯片。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产业链构成及主要环节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全球半导体产业已形成紧密的供应链和产业链合作模式，技术不断创新，产品应用领域不断拓展。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国际发展现状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中国半导体产业在近年来发展迅速，但仍存在技术瓶颈和产业链不完整等问题。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随着人工智能、5G等新兴技术的发展，半导体产业将继续保持快速增长，同时产业链协同创新和生态构建将成为重要趋势。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250" r="1625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8979" r="28979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半导体技术发展迅速，技术更新换代快，对企业技术创新能力要求高。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技术挑战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资金挑战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人才挑战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市场挑战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半导体产业属于资本密集型产业，研发和生产投入巨大，资金压力大。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半导体产业人才短缺，人才培养和引进成为制约产业发展的关键因素。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国际市场竞争激烈，贸易保护主义抬头，对企业市场拓展和国际化发展带来压力。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面临的主要挑战和问题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半导体产业链优化策略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加强研发投入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通过增加研发经费、引进高端人才和技术团队，提升半导体产业的自主创新能力。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建设创新平台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构建产学研用协同创新的平台，促进技术转移和成果转化。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培育创新型企业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鼓励创新型企业的发展，推动技术创新和产业升级。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提升自主创新能力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强化供应链合作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加强半导体企业与上下游企业之间的合作，形成紧密的供应链合作关系。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提升供应链透明度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通过建立供应链信息平台，提高供应链透明度和协同效率。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优化库存管理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通过精细化管理和技术手段，降低库存成本，提高库存周转率。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加强供应链协同与整合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打造半导体产业集聚区，形成规模效应和产业集群优势。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建设专业园区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推动不同区域之间的半导体产业合作，实现资源共享和优势互补。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加强区域合作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积极参与国际半导体产业合作与交流，提升我国半导体产业的国际竞争力。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促进国际合作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推动产业集聚与区域合作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完善政策体系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制定和完善半导体产业政策，为产业发展提供有力保障。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推动产融结合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促进半导体产业与金融资本的深度融合，为产业发展提供资金支持。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加强市场监管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加强半导体市场监管，维护市场秩序和公平竞争。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优化政策环境与市场机制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半导体产业链协同发展路径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建立紧密的产学研用合作关系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通过项目合作、联合研发、共建实验室等方式，加强企业、高校和科研机构之间的合作，形成产学研用紧密结合的创新体系。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促进科研成果转化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鼓励科研机构和企业加强技术转移和成果转化，推动科研成果从实验室走向生产线，提升半导体产业的创新能力和竞争力。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培养高素质人才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通过高校、职业培训机构和企业内部培训等多种途径，培养具备专业知识和实践经验的半导体产业人才，为产业发展提供强有力的人才支撑。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加强产学研用深度融合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打造创新平台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建设半导体产业创新中心、技术转移中心等创新平台，汇聚创新资源，推动产业关键共性技术的研发和应用。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培育创新型企业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鼓励企业加大研发投入，开展技术创新和模式创新，培育一批具有自主知识产权和核心竞争力的创新型企业。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完善金融服务体系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建立健全半导体产业金融服务体系，包括风险投资、股权投资、产业基金等多元化融资渠道，为产业发展提供充足的资金支持。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构建产业创新生态系统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建立军民融合产业体系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将军用半导体产业和民用半导体产业有机结合，形成完整的军民融合半导体产业体系，提升产业整体竞争力。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加强军民协同创新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鼓励军工企业和民用企业开展协同创新，共同研发新技术、新产品，推动半导体产业的创新发展。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加强军民技术融合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推动军用半导体技术和民用半导体技术的双向转移和融合发展，促进军民两用技术的研发和应用。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推进军民融合发展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推动国际产能合作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鼓励我国半导体企业与国际知名企业开展产能合作，共同建设生产基地和研发中心，提高我国半导体产品的国际市场份额。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参与国际标准制定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积极参与国际半导体标准制定工作，推动我国半导体产业与国际标准接轨，提升产业的国际话语权和影响力。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加强国际技术合作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积极参与国际半导体技术合作和交流，引进国际先进技术和管理经验，提升我国半导体产业的国际竞争力。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深化国际合作与交流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半导体产业链关键环节优化举措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https://d.book118.com/437130150154006041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2024-09-14T20:17:59.044</cp:lastPrinted>
  <dcterms:created xsi:type="dcterms:W3CDTF">2024-09-14T12:17:59Z</dcterms:created>
  <dcterms:modified xsi:type="dcterms:W3CDTF">2024-09-14T12:18:01Z</dcterms:modified>
</cp:coreProperties>
</file>