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4488E89-AB0E-4116-8D9F-301E296439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B2924A-1F40-41A5-8F58-FDE05018E5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388DF5-73F0-4593-826A-9C373DB5DC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48869B1-206A-48D0-8BB5-DE57EABF43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9D5F91-E83C-4FF7-8CA4-D07AEB27DA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27C4ABF-A9D0-494E-94A5-4D550A2A74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F27AD8-995A-4757-96C0-64672BA82DA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29383D-9138-4921-944E-16B7257ECC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54199C-A268-4686-9B72-4DE565B758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FB4557-E4A5-4952-AD9F-0A864A00B4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5D3A94-190A-49E2-A38D-641BFE0FED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7131020140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脑疝护理查房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脑疝概述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脑疝患者的护理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脑疝患者的康复与心理护理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脑疝的预防与健康教育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脑疝护理研究进展</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脑疝概述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脑疝是由于颅内压增高，导致脑组织通过生理性孔道或病理性裂隙移位至颅腔其他部位的现象。</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脑疝可分为硬膜外、硬膜下、脑内和后颅窝等类型，其中最常见的是小脑幕切迹疝和枕骨大孔疝。</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5531" b="1553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脑疝的常见病因包括颅内肿瘤、颅内脓肿、颅内血肿等占位性病变，以及脑水肿、颅内压增高等非占位性病变。</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当颅内压增高到一定程度时，脑组织受到挤压而移位，通过生理性孔道或病理性裂隙进入其他部位，形成脑疝。</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病因与病理机制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病理机制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脑疝的临床表现因类型而异，但通常表现为颅内压增高、意识障碍、瞳孔改变等。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脑疝的诊断主要依靠影像学检查，如CT和MRI，以及临床表现。治疗原则是及时降低颅内压、解除病因，必要时需手术治疗。</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脑疝患者的护理</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确保患者呼吸道畅通，及时清理呼吸道分泌物，必要时给予吸氧。</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保持呼吸道通畅</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密切监测患者的体温、脉搏、呼吸、血压等生命体征，及时发现异常情况。</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监测生命体征</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为患者建立静脉通道，以便及时给药和补充液体。</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建立静脉通道</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一般护理措施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注意观察患者的意识状态，如出现意识障碍应及时报告医生。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观察意识状态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1875" r="21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观察瞳孔变化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评估神经功能</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观察患者瞳孔的大小、形状和光反射情况，以便及时发现颅内压增高的情况。</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评估患者的神经功能状况，如发现异常应及时报告医生。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病情观察与评估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保持室内空气流通，定期为患者翻身拍背，鼓励患者咳嗽排痰。</a:t>
            </a: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39917" r="3991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7000" r="170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预防肺部感染</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保持患者皮肤清洁干燥，定期为患者翻身按摩，预防褥疮的发生。</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预防褥疮</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如患者出现颅内压增高症状，应及时报告医生，遵医嘱给予脱水降颅压等处理。</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处理颅内压增高</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并发症的预防与处理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脑疝患者的康复与心理护理</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https://d.book118.com/437131020140006040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2024-09-13T06:29:17.951</cp:lastPrinted>
  <dcterms:created xsi:type="dcterms:W3CDTF">2024-09-12T22:29:17Z</dcterms:created>
  <dcterms:modified xsi:type="dcterms:W3CDTF">2024-09-12T22:29:19Z</dcterms:modified>
</cp:coreProperties>
</file>