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48C69-A109-4F95-8D55-6EB681279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9624D-E3F6-4027-AE29-A193F855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5C2A6-9500-46CC-9073-5EB57F11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00A88-4749-4F77-B089-A0CBAC88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52829-D533-4E36-A3A9-5F321D77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7379C-02DC-4772-991B-A1AD0595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F1A8F-39B4-4EA3-985A-C0786795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BDA11-1B31-4E91-8602-B87423D4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3A749-7F3A-49A7-B37C-72E1EDD4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8366-BC53-4FF0-9ACD-8BDFA5F7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09A3B-8CA1-4F73-9FF9-0552DE1E8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43" r:id="rId2"/>
    <p:sldLayoutId id="2147486944" r:id="rId3"/>
    <p:sldLayoutId id="2147486945" r:id="rId4"/>
    <p:sldLayoutId id="2147486946" r:id="rId5"/>
    <p:sldLayoutId id="2147486947" r:id="rId6"/>
    <p:sldLayoutId id="2147486948" r:id="rId7"/>
    <p:sldLayoutId id="2147486949" r:id="rId8"/>
    <p:sldLayoutId id="2147486950" r:id="rId9"/>
    <p:sldLayoutId id="2147486951" r:id="rId10"/>
    <p:sldLayoutId id="21474869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31201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精益思想在交通行业的实践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MR.Z,a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精益思想概述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交通行业现状及问题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精益思想在交通行业的实践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精益思想在交通行业的价值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精益思想在交通行业的未来发展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精益思想概述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精益思想的核心概念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价值：识别并消除浪费，提高价值创造效率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拉动：通过客户需求拉动价值流，实现供需平衡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流动：实现价值流的快速、高效流动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价值流：识别并优化价值流，提高价值传递效率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精益思想的发展历程</a:t>
            </a:r>
            <a:endParaRPr lang="zh-CN" altLang="en-US"/>
          </a:p>
        </p:txBody>
      </p:sp>
      <p:sp>
        <p:nvSpPr>
          <p:cNvPr id="10490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精益思想的起源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精益思想在交通行业的应用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精益思想的发展趋势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精益思想在制造业的应用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精益思想的应用领域</a:t>
            </a:r>
            <a:endParaRPr lang="zh-CN" altLang="en-US"/>
          </a:p>
        </p:txBody>
      </p:sp>
      <p:sp>
        <p:nvSpPr>
          <p:cNvPr id="10491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制造业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医疗保健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交通运输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交通行业现状及问题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交通行业发展现状</a:t>
            </a:r>
            <a:endParaRPr lang="zh-CN" altLang="en-US"/>
          </a:p>
        </p:txBody>
      </p:sp>
      <p:sp>
        <p:nvSpPr>
          <p:cNvPr id="10492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交通行业规模不断扩大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交通拥堵、环境污染等问题日益严重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智能化、绿色化成为交通行业发展趋势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交通方式多样化，出行需求增加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交通行业面临的问题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环境污染：交通行业是造成环境污染的主要来源之一，包括空气污染、噪音污染等。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交通拥堵：城市交通拥堵是交通行业面临的主要问题之一，给人们的出行带来不便。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交通事故频发：交通事故是交通行业面临的另一个重要问题，给人们的生命和财产带来巨大损失。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能源消耗：交通行业是能源消耗的主要领域之一，给能源供应带来压力。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交通行业发展趋势</a:t>
            </a:r>
            <a:endParaRPr lang="zh-CN" altLang="en-US"/>
          </a:p>
        </p:txBody>
      </p:sp>
      <p:sp>
        <p:nvSpPr>
          <p:cNvPr id="10493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智能化：自动驾驶、智能交通系统等技术的普及和应用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绿色化：新能源汽车、节能减排等环保措施的推广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共享化：共享单车、共享汽车等共享交通模式的兴起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多元化：城市交通方式的多样化，如地铁、公交、出租车等多种交通方式的融合发展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精益思想在交通行业的实践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精益思想在交通规划中的应用</a:t>
            </a:r>
            <a:endParaRPr lang="zh-CN" altLang="en-US"/>
          </a:p>
        </p:txBody>
      </p:sp>
      <p:sp>
        <p:nvSpPr>
          <p:cNvPr id="10495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精益思想的核心概念：减少浪费、提高效率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交通规划中的浪费现象：资源浪费、时间浪费、人力浪费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精益思想在交通规划中的应用：优化路线设计、提高运输效率、减少等待时间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案例分析：某城市交通规划中应用精益思想的实践效果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精益思想在交通管理中的应用</a:t>
            </a:r>
            <a:endParaRPr lang="zh-CN" altLang="en-US"/>
          </a:p>
        </p:txBody>
      </p:sp>
      <p:sp>
        <p:nvSpPr>
          <p:cNvPr id="10495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精益思想在交通控制中的应用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精益思想在交通安全管理中的应用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精益思想在交通规划中的应用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精益思想在交通组织中的应用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精益思想在交通建设中的应用</a:t>
            </a:r>
            <a:endParaRPr lang="zh-CN" altLang="en-US"/>
          </a:p>
        </p:txBody>
      </p:sp>
      <p:sp>
        <p:nvSpPr>
          <p:cNvPr id="10496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精益思想在交通建设中的意义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精益思想在交通建设中的实施效果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精益思想在交通建设中的未来发展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精益思想在交通建设中的实践案例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https://d.book118.com/437131201146006024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精益思想在交通行业的实践</vt:lpstr>
      <vt:lpstr>目录</vt:lpstr>
      <vt:lpstr>单击添加章节标题</vt:lpstr>
      <vt:lpstr>精益思想概述</vt:lpstr>
      <vt:lpstr>精益思想的核心概念</vt:lpstr>
      <vt:lpstr>精益思想的发展历程</vt:lpstr>
      <vt:lpstr>精益思想的应用领域</vt:lpstr>
      <vt:lpstr>交通行业现状及问题</vt:lpstr>
      <vt:lpstr>交通行业发展现状</vt:lpstr>
      <vt:lpstr>交通行业面临的问题</vt:lpstr>
      <vt:lpstr>交通行业发展趋势</vt:lpstr>
      <vt:lpstr>精益思想在交通行业的实践</vt:lpstr>
      <vt:lpstr>精益思想在交通规划中的应用</vt:lpstr>
      <vt:lpstr>精益思想在交通管理中的应用</vt:lpstr>
      <vt:lpstr>精益思想在交通建设中的应用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2024-08-29T01:12:15.517</cp:lastPrinted>
  <dcterms:created xsi:type="dcterms:W3CDTF">2024-08-28T17:12:15Z</dcterms:created>
  <dcterms:modified xsi:type="dcterms:W3CDTF">2024-08-28T17:12:17Z</dcterms:modified>
</cp:coreProperties>
</file>