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65E8D3-C88B-4FE6-9EA3-8379CB2E4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0C878-5FDA-41D9-97D6-27BA4F660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A241A0-225C-4EF0-82F1-4716F02A01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217A03-0B81-4DE7-8948-E3D2D6467C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040F39-31BA-4AF6-948D-628A7EF947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D7B17E-2795-4D80-89B9-A5BAAFBF68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86B488-C2AB-4221-9E67-97F3769E05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5CF3F4-EF1B-4659-A6CA-BC05B5725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5F5AD4-ED6A-45E3-8463-9AF9A3023E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2EA020-250A-4354-B296-1A612D9418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5104C9-2689-4A7A-8033-A4E46DB14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3203400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液压静力压桩施工</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液压静力压桩简介
 施工前的准备工作
 液压静力压桩设备
 压桩施工工艺流程
 施工质量控制要点
 安全防护措施
 环境保护与文明施工
 施工结束后的工作</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液压静力压桩简介</a:t>
            </a:r>
          </a:p>
        </p:txBody>
      </p:sp>
      <p:sp>
        <p:nvSpPr>
          <p:cNvPr id="3" name="Subtitle 2"/>
          <p:cNvSpPr>
            <a:spLocks noGrp="1"/>
          </p:cNvSpPr>
          <p:nvPr>
            <p:ph type="subTitle" idx="1"/>
          </p:nvPr>
        </p:nvSpPr>
        <p:spPr/>
        <p:txBody>
          <a:bodyPr/>
          <a:lstStyle/>
          <a:p>
            <a:r>
              <a:t>液压静力压桩施工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液压静力压桩简介</a:t>
            </a:r>
          </a:p>
        </p:txBody>
      </p:sp>
      <p:sp>
        <p:nvSpPr>
          <p:cNvPr id="3" name="Content Placeholder 2"/>
          <p:cNvSpPr>
            <a:spLocks noGrp="1"/>
          </p:cNvSpPr>
          <p:nvPr>
            <p:ph sz="half" idx="2"/>
          </p:nvPr>
        </p:nvSpPr>
        <p:spPr/>
        <p:txBody>
          <a:bodyPr/>
          <a:lstStyle/>
          <a:p>
            <a:r>
              <a:t>1.液压静力压桩是一种利用液压设备将预制桩压入地下的施工方法。相较于传统打桩方法，液压静力压桩具有无噪音、无震动、效率高等优点，因此在建筑工程中得到广泛应用。</a:t>
            </a:r>
          </a:p>
          <a:p>
            <a:r>
              <a:t>2.液压静力压桩的工作原理是通过液压设备产生高压油，推动活塞向下运动，从而将桩压入地下。液压静力压桩机具有压力大、控制精度高、操作简便等特点，能够满足不同工程需求。</a:t>
            </a:r>
          </a:p>
          <a:p>
            <a:r>
              <a:t>3.液压静力压桩的施工流程包括桩位放线、桩机就位、吊桩、对中、压桩等步骤。在施工过程中，需要注意保持桩身垂直度、控制压桩速度、确保桩头与承台连接牢固等问题。</a:t>
            </a:r>
          </a:p>
          <a:p/>
        </p:txBody>
      </p:sp>
      <p:sp>
        <p:nvSpPr>
          <p:cNvPr id="4" name="Text Placeholder 3"/>
          <p:cNvSpPr>
            <a:spLocks noGrp="1"/>
          </p:cNvSpPr>
          <p:nvPr>
            <p:ph type="body" idx="3"/>
          </p:nvPr>
        </p:nvSpPr>
        <p:spPr/>
        <p:txBody>
          <a:bodyPr/>
          <a:lstStyle/>
          <a:p>
            <a:r>
              <a:t>液压静力压桩的优点</a:t>
            </a:r>
          </a:p>
        </p:txBody>
      </p:sp>
      <p:sp>
        <p:nvSpPr>
          <p:cNvPr id="5" name="Content Placeholder 4"/>
          <p:cNvSpPr>
            <a:spLocks noGrp="1"/>
          </p:cNvSpPr>
          <p:nvPr>
            <p:ph sz="half" idx="4"/>
          </p:nvPr>
        </p:nvSpPr>
        <p:spPr/>
        <p:txBody>
          <a:bodyPr/>
          <a:lstStyle/>
          <a:p>
            <a:r>
              <a:t>1.液压静力压桩具有高效率、高质量、高安全性等优点，能够有效缩短工期，提高施工效率。</a:t>
            </a:r>
          </a:p>
          <a:p>
            <a:r>
              <a:t>2.由于液压静力压桩施工过程中无噪音、无震动，因此对周围环境和居民生活影响较小，具有较好的环保性能。</a:t>
            </a:r>
          </a:p>
          <a:p>
            <a:r>
              <a:t>3.液压静力压桩可以适用于多种地质条件，具有较好的适应性，因此在建筑工程中得到广泛应用。</a:t>
            </a:r>
          </a:p>
          <a:p/>
        </p:txBody>
      </p:sp>
      <p:sp>
        <p:nvSpPr>
          <p:cNvPr id="6" name="Text Placeholder 5"/>
          <p:cNvSpPr>
            <a:spLocks noGrp="1"/>
          </p:cNvSpPr>
          <p:nvPr>
            <p:ph type="body" idx="1"/>
          </p:nvPr>
        </p:nvSpPr>
        <p:spPr/>
        <p:txBody>
          <a:bodyPr/>
          <a:lstStyle/>
          <a:p>
            <a:r>
              <a:t>液压静力压桩简介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液压静力压桩简介</a:t>
            </a:r>
          </a:p>
        </p:txBody>
      </p:sp>
      <p:sp>
        <p:nvSpPr>
          <p:cNvPr id="3" name="Text Placeholder 2"/>
          <p:cNvSpPr>
            <a:spLocks noGrp="1"/>
          </p:cNvSpPr>
          <p:nvPr>
            <p:ph type="body" idx="1"/>
          </p:nvPr>
        </p:nvSpPr>
        <p:spPr/>
        <p:txBody>
          <a:bodyPr/>
          <a:lstStyle/>
          <a:p>
            <a:r>
              <a:t>液压静力压桩的适用范围</a:t>
            </a:r>
          </a:p>
        </p:txBody>
      </p:sp>
      <p:sp>
        <p:nvSpPr>
          <p:cNvPr id="4" name="Content Placeholder 3"/>
          <p:cNvSpPr>
            <a:spLocks noGrp="1"/>
          </p:cNvSpPr>
          <p:nvPr>
            <p:ph sz="half" idx="2"/>
          </p:nvPr>
        </p:nvSpPr>
        <p:spPr/>
        <p:txBody>
          <a:bodyPr/>
          <a:lstStyle/>
          <a:p>
            <a:r>
              <a:t>1.液压静力压桩适用于多种建筑工程，如桥梁、高层建筑、地下工程等。</a:t>
            </a:r>
          </a:p>
          <a:p>
            <a:r>
              <a:t>2.液压静力压桩适用于多种地质条件，如砂土、黏土、碎石土等，但在硬质地层中施工较为困难。</a:t>
            </a:r>
          </a:p>
          <a:p>
            <a:r>
              <a:t>3.在选择液压静力压桩时，需要根据具体工程条件和地质条件进行评估，以确定是否适用该方法。</a:t>
            </a:r>
          </a:p>
          <a:p>
            <a:r>
              <a:t>以上内容是液压静力压桩施工方案中介绍液压静力压桩简介的章节内容，包括液压静力压桩的定义、工作原理、施工流程、优点和适用范围等方面的内容。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施工前的准备工作</a:t>
            </a:r>
          </a:p>
        </p:txBody>
      </p:sp>
      <p:sp>
        <p:nvSpPr>
          <p:cNvPr id="3" name="Subtitle 2"/>
          <p:cNvSpPr>
            <a:spLocks noGrp="1"/>
          </p:cNvSpPr>
          <p:nvPr>
            <p:ph type="subTitle" idx="1"/>
          </p:nvPr>
        </p:nvSpPr>
        <p:spPr/>
        <p:txBody>
          <a:bodyPr/>
          <a:lstStyle/>
          <a:p>
            <a:r>
              <a:t>液压静力压桩施工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施工前的准备工作</a:t>
            </a:r>
          </a:p>
        </p:txBody>
      </p:sp>
      <p:sp>
        <p:nvSpPr>
          <p:cNvPr id="3" name="Text Placeholder 2"/>
          <p:cNvSpPr>
            <a:spLocks noGrp="1"/>
          </p:cNvSpPr>
          <p:nvPr>
            <p:ph type="body" idx="1"/>
          </p:nvPr>
        </p:nvSpPr>
        <p:spPr/>
        <p:txBody>
          <a:bodyPr/>
          <a:lstStyle/>
          <a:p>
            <a:r>
              <a:t>施工现场勘查</a:t>
            </a:r>
          </a:p>
        </p:txBody>
      </p:sp>
      <p:sp>
        <p:nvSpPr>
          <p:cNvPr id="4" name="Content Placeholder 3"/>
          <p:cNvSpPr>
            <a:spLocks noGrp="1"/>
          </p:cNvSpPr>
          <p:nvPr>
            <p:ph sz="half" idx="2"/>
          </p:nvPr>
        </p:nvSpPr>
        <p:spPr/>
        <p:txBody>
          <a:bodyPr/>
          <a:lstStyle/>
          <a:p>
            <a:r>
              <a:t>1.确保施工现场符合安全标准，清理障碍物，确保施工顺利进行。</a:t>
            </a:r>
          </a:p>
          <a:p>
            <a:r>
              <a:t>2.检查现场地质情况，了解地下管线分布，做好相应保护措施。</a:t>
            </a:r>
          </a:p>
          <a:p>
            <a:r>
              <a:t>3.对桩位进行定位，确保桩位准确无误，为后续施工奠定基础。</a:t>
            </a:r>
          </a:p>
          <a:p/>
        </p:txBody>
      </p:sp>
      <p:sp>
        <p:nvSpPr>
          <p:cNvPr id="5" name="Text Placeholder 4"/>
          <p:cNvSpPr>
            <a:spLocks noGrp="1"/>
          </p:cNvSpPr>
          <p:nvPr>
            <p:ph type="body" idx="3"/>
          </p:nvPr>
        </p:nvSpPr>
        <p:spPr/>
        <p:txBody>
          <a:bodyPr/>
          <a:lstStyle/>
          <a:p>
            <a:r>
              <a:t>施工设备检查</a:t>
            </a:r>
          </a:p>
        </p:txBody>
      </p:sp>
      <p:sp>
        <p:nvSpPr>
          <p:cNvPr id="6" name="Content Placeholder 5"/>
          <p:cNvSpPr>
            <a:spLocks noGrp="1"/>
          </p:cNvSpPr>
          <p:nvPr>
            <p:ph sz="half" idx="4"/>
          </p:nvPr>
        </p:nvSpPr>
        <p:spPr/>
        <p:txBody>
          <a:bodyPr/>
          <a:lstStyle/>
          <a:p>
            <a:r>
              <a:t>1.检查液压静力压桩机的性能，确保设备正常运行，提高施工效率。</a:t>
            </a:r>
          </a:p>
          <a:p>
            <a:r>
              <a:t>2.对设备进行安全评估，预防施工过程中可能出现的安全隐患。</a:t>
            </a:r>
          </a:p>
          <a:p>
            <a:r>
              <a:t>3.确保设备配件齐全，满足施工需求，避免因配件短缺影响施工进度。</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施工前的准备工作</a:t>
            </a:r>
          </a:p>
        </p:txBody>
      </p:sp>
      <p:sp>
        <p:nvSpPr>
          <p:cNvPr id="3" name="Content Placeholder 2"/>
          <p:cNvSpPr>
            <a:spLocks noGrp="1"/>
          </p:cNvSpPr>
          <p:nvPr>
            <p:ph sz="half" idx="2"/>
          </p:nvPr>
        </p:nvSpPr>
        <p:spPr/>
        <p:txBody>
          <a:bodyPr/>
          <a:lstStyle/>
          <a:p>
            <a:r>
              <a:t>1.根据施工需求，提前采购足够的桩体、钢筋等施工材料。</a:t>
            </a:r>
          </a:p>
          <a:p>
            <a:r>
              <a:t>2.对材料进行质量检查，确保其符合工程要求，避免因材料问题影响施工质量。</a:t>
            </a:r>
          </a:p>
          <a:p>
            <a:r>
              <a:t>3.对材料进行妥善保管，防止因保管不当造成材料损坏。</a:t>
            </a:r>
          </a:p>
          <a:p/>
        </p:txBody>
      </p:sp>
      <p:sp>
        <p:nvSpPr>
          <p:cNvPr id="4" name="Text Placeholder 3"/>
          <p:cNvSpPr>
            <a:spLocks noGrp="1"/>
          </p:cNvSpPr>
          <p:nvPr>
            <p:ph type="body" idx="3"/>
          </p:nvPr>
        </p:nvSpPr>
        <p:spPr/>
        <p:txBody>
          <a:bodyPr/>
          <a:lstStyle/>
          <a:p>
            <a:r>
              <a:t>施工人员培训</a:t>
            </a:r>
          </a:p>
        </p:txBody>
      </p:sp>
      <p:sp>
        <p:nvSpPr>
          <p:cNvPr id="5" name="Content Placeholder 4"/>
          <p:cNvSpPr>
            <a:spLocks noGrp="1"/>
          </p:cNvSpPr>
          <p:nvPr>
            <p:ph sz="half" idx="4"/>
          </p:nvPr>
        </p:nvSpPr>
        <p:spPr/>
        <p:txBody>
          <a:bodyPr/>
          <a:lstStyle/>
          <a:p>
            <a:r>
              <a:t>1.对施工人员进行专业技能培训，提高其操作水平，确保施工质量。</a:t>
            </a:r>
          </a:p>
          <a:p>
            <a:r>
              <a:t>2.加强施工人员安全意识教育，提高施工现场安全水平。</a:t>
            </a:r>
          </a:p>
          <a:p>
            <a:r>
              <a:t>3.明确各岗位职责，确保施工过程中的协同合作，提高施工效率。</a:t>
            </a:r>
          </a:p>
          <a:p/>
        </p:txBody>
      </p:sp>
      <p:sp>
        <p:nvSpPr>
          <p:cNvPr id="6" name="Text Placeholder 5"/>
          <p:cNvSpPr>
            <a:spLocks noGrp="1"/>
          </p:cNvSpPr>
          <p:nvPr>
            <p:ph type="body" idx="1"/>
          </p:nvPr>
        </p:nvSpPr>
        <p:spPr/>
        <p:txBody>
          <a:bodyPr/>
          <a:lstStyle/>
          <a:p>
            <a:r>
              <a:t>施工材料准备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施工前的准备工作</a:t>
            </a:r>
          </a:p>
        </p:txBody>
      </p:sp>
      <p:sp>
        <p:nvSpPr>
          <p:cNvPr id="3" name="Text Placeholder 2"/>
          <p:cNvSpPr>
            <a:spLocks noGrp="1"/>
          </p:cNvSpPr>
          <p:nvPr>
            <p:ph type="body" idx="1"/>
          </p:nvPr>
        </p:nvSpPr>
        <p:spPr/>
        <p:txBody>
          <a:bodyPr/>
          <a:lstStyle/>
          <a:p>
            <a:r>
              <a:t>施工技术交底</a:t>
            </a:r>
          </a:p>
        </p:txBody>
      </p:sp>
      <p:sp>
        <p:nvSpPr>
          <p:cNvPr id="4" name="Content Placeholder 3"/>
          <p:cNvSpPr>
            <a:spLocks noGrp="1"/>
          </p:cNvSpPr>
          <p:nvPr>
            <p:ph sz="half" idx="2"/>
          </p:nvPr>
        </p:nvSpPr>
        <p:spPr/>
        <p:txBody>
          <a:bodyPr/>
          <a:lstStyle/>
          <a:p>
            <a:r>
              <a:t>1.对施工过程中的技术进行详细说明，确保施工人员熟练掌握。</a:t>
            </a:r>
          </a:p>
          <a:p>
            <a:r>
              <a:t>2.针对可能出现的技术问题制定应对措施，降低施工风险。</a:t>
            </a:r>
          </a:p>
          <a:p>
            <a:r>
              <a:t>3.对新技术、新方法进行培训，提高施工效率和质量。</a:t>
            </a:r>
          </a:p>
          <a:p/>
        </p:txBody>
      </p:sp>
      <p:sp>
        <p:nvSpPr>
          <p:cNvPr id="5" name="Text Placeholder 4"/>
          <p:cNvSpPr>
            <a:spLocks noGrp="1"/>
          </p:cNvSpPr>
          <p:nvPr>
            <p:ph type="body" idx="3"/>
          </p:nvPr>
        </p:nvSpPr>
        <p:spPr/>
        <p:txBody>
          <a:bodyPr/>
          <a:lstStyle/>
          <a:p>
            <a:r>
              <a:t>施工安全措施制定</a:t>
            </a:r>
          </a:p>
        </p:txBody>
      </p:sp>
      <p:sp>
        <p:nvSpPr>
          <p:cNvPr id="6" name="Content Placeholder 5"/>
          <p:cNvSpPr>
            <a:spLocks noGrp="1"/>
          </p:cNvSpPr>
          <p:nvPr>
            <p:ph sz="half" idx="4"/>
          </p:nvPr>
        </p:nvSpPr>
        <p:spPr/>
        <p:txBody>
          <a:bodyPr/>
          <a:lstStyle/>
          <a:p>
            <a:r>
              <a:t>1.根据施工现场情况，制定相应的安全防范措施。</a:t>
            </a:r>
          </a:p>
          <a:p>
            <a:r>
              <a:t>2.对施工人员进行安全教育培训，提高其安全意识。</a:t>
            </a:r>
          </a:p>
          <a:p>
            <a:r>
              <a:t>3.定期检查施工现场安全状况，及时发现并排除安全隐患。</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液压静力压桩设备</a:t>
            </a:r>
          </a:p>
        </p:txBody>
      </p:sp>
      <p:sp>
        <p:nvSpPr>
          <p:cNvPr id="3" name="Subtitle 2"/>
          <p:cNvSpPr>
            <a:spLocks noGrp="1"/>
          </p:cNvSpPr>
          <p:nvPr>
            <p:ph type="subTitle" idx="1"/>
          </p:nvPr>
        </p:nvSpPr>
        <p:spPr/>
        <p:txBody>
          <a:bodyPr/>
          <a:lstStyle/>
          <a:p>
            <a:r>
              <a:t>液压静力压桩施工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液压静力压桩设备</a:t>
            </a:r>
          </a:p>
        </p:txBody>
      </p:sp>
      <p:sp>
        <p:nvSpPr>
          <p:cNvPr id="3" name="Text Placeholder 2"/>
          <p:cNvSpPr>
            <a:spLocks noGrp="1"/>
          </p:cNvSpPr>
          <p:nvPr>
            <p:ph type="body" idx="1"/>
          </p:nvPr>
        </p:nvSpPr>
        <p:spPr/>
        <p:txBody>
          <a:bodyPr/>
          <a:lstStyle/>
          <a:p>
            <a:r>
              <a:t>液压静力压桩设备概述</a:t>
            </a:r>
          </a:p>
        </p:txBody>
      </p:sp>
      <p:sp>
        <p:nvSpPr>
          <p:cNvPr id="4" name="Content Placeholder 3"/>
          <p:cNvSpPr>
            <a:spLocks noGrp="1"/>
          </p:cNvSpPr>
          <p:nvPr>
            <p:ph sz="half" idx="2"/>
          </p:nvPr>
        </p:nvSpPr>
        <p:spPr/>
        <p:txBody>
          <a:bodyPr/>
          <a:lstStyle/>
          <a:p>
            <a:r>
              <a:t>1.液压静力压桩设备是一种利用液压原理对桩进行静力压入的设备，具有高效率、高精度、高可靠性等优点。</a:t>
            </a:r>
          </a:p>
          <a:p>
            <a:r>
              <a:t>2.该设备主要由液压系统、压桩机构、控制台等部分组成，可根据工程需要进行调整和配置。</a:t>
            </a:r>
          </a:p>
          <a:p/>
        </p:txBody>
      </p:sp>
      <p:sp>
        <p:nvSpPr>
          <p:cNvPr id="5" name="Text Placeholder 4"/>
          <p:cNvSpPr>
            <a:spLocks noGrp="1"/>
          </p:cNvSpPr>
          <p:nvPr>
            <p:ph type="body" idx="3"/>
          </p:nvPr>
        </p:nvSpPr>
        <p:spPr/>
        <p:txBody>
          <a:bodyPr/>
          <a:lstStyle/>
          <a:p>
            <a:r>
              <a:t>液压静力压桩设备的工作原理</a:t>
            </a:r>
          </a:p>
        </p:txBody>
      </p:sp>
      <p:sp>
        <p:nvSpPr>
          <p:cNvPr id="6" name="Content Placeholder 5"/>
          <p:cNvSpPr>
            <a:spLocks noGrp="1"/>
          </p:cNvSpPr>
          <p:nvPr>
            <p:ph sz="half" idx="4"/>
          </p:nvPr>
        </p:nvSpPr>
        <p:spPr/>
        <p:txBody>
          <a:bodyPr/>
          <a:lstStyle/>
          <a:p>
            <a:r>
              <a:t>1.液压静力压桩设备利用液压系统中的高压油泵产生推力，通过压桩机构将桩压入地下。</a:t>
            </a:r>
          </a:p>
          <a:p>
            <a:r>
              <a:t>2.设备中的液压系统可以精确控制压力和流量，确保桩的压入速度和压力得到有效控制。</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液压静力压桩设备</a:t>
            </a:r>
          </a:p>
        </p:txBody>
      </p:sp>
      <p:sp>
        <p:nvSpPr>
          <p:cNvPr id="3" name="Text Placeholder 2"/>
          <p:cNvSpPr>
            <a:spLocks noGrp="1"/>
          </p:cNvSpPr>
          <p:nvPr>
            <p:ph type="body" idx="1"/>
          </p:nvPr>
        </p:nvSpPr>
        <p:spPr/>
        <p:txBody>
          <a:bodyPr/>
          <a:lstStyle/>
          <a:p>
            <a:r>
              <a:t>液压静力压桩设备的优点</a:t>
            </a:r>
          </a:p>
        </p:txBody>
      </p:sp>
      <p:sp>
        <p:nvSpPr>
          <p:cNvPr id="4" name="Content Placeholder 3"/>
          <p:cNvSpPr>
            <a:spLocks noGrp="1"/>
          </p:cNvSpPr>
          <p:nvPr>
            <p:ph sz="half" idx="2"/>
          </p:nvPr>
        </p:nvSpPr>
        <p:spPr/>
        <p:txBody>
          <a:bodyPr/>
          <a:lstStyle/>
          <a:p>
            <a:r>
              <a:t>1.液压静力压桩设备可以提高施工效率，减少人工操作，降低劳动强度。</a:t>
            </a:r>
          </a:p>
          <a:p>
            <a:r>
              <a:t>2.该设备在压桩过程中可以有效减少噪音和振动，对周围环境的影响较小。</a:t>
            </a:r>
          </a:p>
          <a:p>
            <a:r>
              <a:t>3.液压静力压桩设备可以适用于多种桩型和地质条件，具有较高的适应性。</a:t>
            </a:r>
          </a:p>
          <a:p/>
        </p:txBody>
      </p:sp>
      <p:sp>
        <p:nvSpPr>
          <p:cNvPr id="5" name="Text Placeholder 4"/>
          <p:cNvSpPr>
            <a:spLocks noGrp="1"/>
          </p:cNvSpPr>
          <p:nvPr>
            <p:ph type="body" idx="3"/>
          </p:nvPr>
        </p:nvSpPr>
        <p:spPr/>
        <p:txBody>
          <a:bodyPr/>
          <a:lstStyle/>
          <a:p>
            <a:r>
              <a:t>液压静力压桩设备的操作流程</a:t>
            </a:r>
          </a:p>
        </p:txBody>
      </p:sp>
      <p:sp>
        <p:nvSpPr>
          <p:cNvPr id="6" name="Content Placeholder 5"/>
          <p:cNvSpPr>
            <a:spLocks noGrp="1"/>
          </p:cNvSpPr>
          <p:nvPr>
            <p:ph sz="half" idx="4"/>
          </p:nvPr>
        </p:nvSpPr>
        <p:spPr/>
        <p:txBody>
          <a:bodyPr/>
          <a:lstStyle/>
          <a:p>
            <a:r>
              <a:t>1.在操作液压静力压桩设备前，需要进行全面的检查和调试，确保设备正常运行。</a:t>
            </a:r>
          </a:p>
          <a:p>
            <a:r>
              <a:t>2.在压桩过程中，需要严格控制压力和速度，确保桩的压入符合设计要求。</a:t>
            </a:r>
          </a:p>
          <a:p>
            <a:r>
              <a:t>3.操作完成后，需要对设备进行清理和维护，延长设备使用寿命。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液压静力压桩设备</a:t>
            </a:r>
          </a:p>
        </p:txBody>
      </p:sp>
      <p:sp>
        <p:nvSpPr>
          <p:cNvPr id="3" name="Content Placeholder 2"/>
          <p:cNvSpPr>
            <a:spLocks noGrp="1"/>
          </p:cNvSpPr>
          <p:nvPr>
            <p:ph sz="half" idx="2"/>
          </p:nvPr>
        </p:nvSpPr>
        <p:spPr/>
        <p:txBody>
          <a:bodyPr/>
          <a:lstStyle/>
          <a:p>
            <a:r>
              <a:t>1.液压静力压桩设备广泛应用于建筑工程、桥梁工程、地铁工程等基础设施建设领域。</a:t>
            </a:r>
          </a:p>
          <a:p>
            <a:r>
              <a:t>2.该设备可以适用于不同地质条件下的基础处理，如砂土、粘土、岩石等。</a:t>
            </a:r>
          </a:p>
          <a:p/>
        </p:txBody>
      </p:sp>
      <p:sp>
        <p:nvSpPr>
          <p:cNvPr id="4" name="Text Placeholder 3"/>
          <p:cNvSpPr>
            <a:spLocks noGrp="1"/>
          </p:cNvSpPr>
          <p:nvPr>
            <p:ph type="body" idx="3"/>
          </p:nvPr>
        </p:nvSpPr>
        <p:spPr/>
        <p:txBody>
          <a:bodyPr/>
          <a:lstStyle/>
          <a:p>
            <a:r>
              <a:t>液压静力压桩设备的发展趋势</a:t>
            </a:r>
          </a:p>
        </p:txBody>
      </p:sp>
      <p:sp>
        <p:nvSpPr>
          <p:cNvPr id="5" name="Content Placeholder 4"/>
          <p:cNvSpPr>
            <a:spLocks noGrp="1"/>
          </p:cNvSpPr>
          <p:nvPr>
            <p:ph sz="half" idx="4"/>
          </p:nvPr>
        </p:nvSpPr>
        <p:spPr/>
        <p:txBody>
          <a:bodyPr/>
          <a:lstStyle/>
          <a:p>
            <a:r>
              <a:t>1.随着液压技术的不断发展，液压静力压桩设备将进一步提高自动化和智能化水平，提高施工效率和质量。</a:t>
            </a:r>
          </a:p>
          <a:p>
            <a:r>
              <a:t>2.未来，液压静力压桩设备将与其他工程技术相结合，形成更加完善的基础处理体系，为工程建设提供更加可靠的支持。</a:t>
            </a:r>
          </a:p>
        </p:txBody>
      </p:sp>
      <p:sp>
        <p:nvSpPr>
          <p:cNvPr id="6" name="Text Placeholder 5"/>
          <p:cNvSpPr>
            <a:spLocks noGrp="1"/>
          </p:cNvSpPr>
          <p:nvPr>
            <p:ph type="body" idx="1"/>
          </p:nvPr>
        </p:nvSpPr>
        <p:spPr/>
        <p:txBody>
          <a:bodyPr/>
          <a:lstStyle/>
          <a:p>
            <a:r>
              <a:t>液压静力压桩设备的应用范围</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压桩施工工艺流程</a:t>
            </a:r>
          </a:p>
        </p:txBody>
      </p:sp>
      <p:sp>
        <p:nvSpPr>
          <p:cNvPr id="3" name="Subtitle 2"/>
          <p:cNvSpPr>
            <a:spLocks noGrp="1"/>
          </p:cNvSpPr>
          <p:nvPr>
            <p:ph type="subTitle" idx="1"/>
          </p:nvPr>
        </p:nvSpPr>
        <p:spPr/>
        <p:txBody>
          <a:bodyPr/>
          <a:lstStyle/>
          <a:p>
            <a:r>
              <a:t>液压静力压桩施工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压桩施工工艺流程</a:t>
            </a:r>
          </a:p>
        </p:txBody>
      </p:sp>
      <p:sp>
        <p:nvSpPr>
          <p:cNvPr id="3" name="Text Placeholder 2"/>
          <p:cNvSpPr>
            <a:spLocks noGrp="1"/>
          </p:cNvSpPr>
          <p:nvPr>
            <p:ph type="body" idx="1"/>
          </p:nvPr>
        </p:nvSpPr>
        <p:spPr/>
        <p:txBody>
          <a:bodyPr/>
          <a:lstStyle/>
          <a:p>
            <a:r>
              <a:t>压桩施工工艺流程简介</a:t>
            </a:r>
          </a:p>
        </p:txBody>
      </p:sp>
      <p:sp>
        <p:nvSpPr>
          <p:cNvPr id="4" name="Content Placeholder 3"/>
          <p:cNvSpPr>
            <a:spLocks noGrp="1"/>
          </p:cNvSpPr>
          <p:nvPr>
            <p:ph sz="half" idx="2"/>
          </p:nvPr>
        </p:nvSpPr>
        <p:spPr/>
        <p:txBody>
          <a:bodyPr/>
          <a:lstStyle/>
          <a:p>
            <a:r>
              <a:t>1.液压静力压桩是一种常用的地基处理方法，适用于各种土质条件，具有施工效率高、质量好、环境影响小等优点。</a:t>
            </a:r>
          </a:p>
          <a:p>
            <a:r>
              <a:t>2.压桩施工工艺流程主要包括桩位放线、桩机就位、吊桩、对中、压桩、接桩、送桩等步骤，需要严格按照规范操作，确保施工安全和质量。</a:t>
            </a:r>
          </a:p>
          <a:p/>
        </p:txBody>
      </p:sp>
      <p:sp>
        <p:nvSpPr>
          <p:cNvPr id="5" name="Text Placeholder 4"/>
          <p:cNvSpPr>
            <a:spLocks noGrp="1"/>
          </p:cNvSpPr>
          <p:nvPr>
            <p:ph type="body" idx="3"/>
          </p:nvPr>
        </p:nvSpPr>
        <p:spPr/>
        <p:txBody>
          <a:bodyPr/>
          <a:lstStyle/>
          <a:p>
            <a:r>
              <a:t>桩位放线</a:t>
            </a:r>
          </a:p>
        </p:txBody>
      </p:sp>
      <p:sp>
        <p:nvSpPr>
          <p:cNvPr id="6" name="Content Placeholder 5"/>
          <p:cNvSpPr>
            <a:spLocks noGrp="1"/>
          </p:cNvSpPr>
          <p:nvPr>
            <p:ph sz="half" idx="4"/>
          </p:nvPr>
        </p:nvSpPr>
        <p:spPr/>
        <p:txBody>
          <a:bodyPr/>
          <a:lstStyle/>
          <a:p>
            <a:r>
              <a:t>1.根据施工图纸和现场实际情况，确定桩位并放线，确保桩位准确无误。</a:t>
            </a:r>
          </a:p>
          <a:p>
            <a:r>
              <a:t>2.在放线过程中，需要考虑土质、地形等因素对桩位的影响，进行必要的调整和处理。</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压桩施工工艺流程</a:t>
            </a:r>
          </a:p>
        </p:txBody>
      </p:sp>
      <p:sp>
        <p:nvSpPr>
          <p:cNvPr id="3" name="Text Placeholder 2"/>
          <p:cNvSpPr>
            <a:spLocks noGrp="1"/>
          </p:cNvSpPr>
          <p:nvPr>
            <p:ph type="body" idx="1"/>
          </p:nvPr>
        </p:nvSpPr>
        <p:spPr/>
        <p:txBody>
          <a:bodyPr/>
          <a:lstStyle/>
          <a:p>
            <a:r>
              <a:t>桩机就位</a:t>
            </a:r>
          </a:p>
        </p:txBody>
      </p:sp>
      <p:sp>
        <p:nvSpPr>
          <p:cNvPr id="4" name="Content Placeholder 3"/>
          <p:cNvSpPr>
            <a:spLocks noGrp="1"/>
          </p:cNvSpPr>
          <p:nvPr>
            <p:ph sz="half" idx="2"/>
          </p:nvPr>
        </p:nvSpPr>
        <p:spPr/>
        <p:txBody>
          <a:bodyPr/>
          <a:lstStyle/>
          <a:p>
            <a:r>
              <a:t>1.根据桩位放线结果，将桩机移动到指定位置，确保桩机的稳定性和安全性。</a:t>
            </a:r>
          </a:p>
          <a:p>
            <a:r>
              <a:t>2.在桩机就位过程中，需要进行严格的安全检查和控制，避免因操作不当或设备故障引发的安全事故。</a:t>
            </a:r>
          </a:p>
          <a:p/>
        </p:txBody>
      </p:sp>
      <p:sp>
        <p:nvSpPr>
          <p:cNvPr id="5" name="Text Placeholder 4"/>
          <p:cNvSpPr>
            <a:spLocks noGrp="1"/>
          </p:cNvSpPr>
          <p:nvPr>
            <p:ph type="body" idx="3"/>
          </p:nvPr>
        </p:nvSpPr>
        <p:spPr/>
        <p:txBody>
          <a:bodyPr/>
          <a:lstStyle/>
          <a:p>
            <a:r>
              <a:t>吊桩与对中</a:t>
            </a:r>
          </a:p>
        </p:txBody>
      </p:sp>
      <p:sp>
        <p:nvSpPr>
          <p:cNvPr id="6" name="Content Placeholder 5"/>
          <p:cNvSpPr>
            <a:spLocks noGrp="1"/>
          </p:cNvSpPr>
          <p:nvPr>
            <p:ph sz="half" idx="4"/>
          </p:nvPr>
        </p:nvSpPr>
        <p:spPr/>
        <p:txBody>
          <a:bodyPr/>
          <a:lstStyle/>
          <a:p>
            <a:r>
              <a:t>1.采用合适的起重设备将预制桩吊装至桩机位置，确保吊装过程平稳、安全。</a:t>
            </a:r>
          </a:p>
          <a:p>
            <a:r>
              <a:t>2.在吊桩过程中，需要对预制桩进行检查，确保其质量和完整性。</a:t>
            </a:r>
          </a:p>
          <a:p>
            <a:r>
              <a:t>3.将预制桩对准桩位，进行对中调整，确保桩身的垂直度和位置准确。</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https://d.book118.com/437132034006006026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液压静力压桩简介</vt:lpstr>
      <vt:lpstr> 液压静力压桩简介</vt:lpstr>
      <vt:lpstr> 液压静力压桩简介</vt:lpstr>
      <vt:lpstr> 施工前的准备工作</vt:lpstr>
      <vt:lpstr> 施工前的准备工作</vt:lpstr>
      <vt:lpstr> 施工前的准备工作</vt:lpstr>
      <vt:lpstr> 施工前的准备工作</vt:lpstr>
      <vt:lpstr> 液压静力压桩设备</vt:lpstr>
      <vt:lpstr> 液压静力压桩设备</vt:lpstr>
      <vt:lpstr> 液压静力压桩设备</vt:lpstr>
      <vt:lpstr> 液压静力压桩设备</vt:lpstr>
      <vt:lpstr> 压桩施工工艺流程</vt:lpstr>
      <vt:lpstr> 压桩施工工艺流程</vt:lpstr>
      <vt:lpstr> 压桩施工工艺流程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2024-08-30T21:23:15.234</cp:lastPrinted>
  <dcterms:created xsi:type="dcterms:W3CDTF">2024-08-30T13:23:15Z</dcterms:created>
  <dcterms:modified xsi:type="dcterms:W3CDTF">2024-08-30T13:23:17Z</dcterms:modified>
</cp:coreProperties>
</file>