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AD16B-4E2D-4442-BD07-9217F4437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9B4C4-1481-4027-852E-E02AEAD5A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A2725-0C21-4FD9-BE3B-3E450EE16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D07C3-45BE-4A1D-8B23-0AF303A2B7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A83E5D-9B49-4039-BE33-27BB9591C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5F3B72-B4F1-4512-9024-3996175EF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5AA1C-435E-4C84-9488-C4C8EA001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8F013-902B-4C55-99B1-D223BEB4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2CF84-A093-4517-B4F6-7E13FCA13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04379-AF41-475E-BC2F-0D53EF8F6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6D9DA-7599-4680-86AA-3BD1E9BF4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3313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清洁生产法律法规\n## 1.清洁生产法律法规概述\n### 1.1清洁生产的定义与目标\n### 1.2我国清洁生产法律法规的发展历程\n### 1.3清洁生产法律法规的重要意义\n## 2.清洁生产法律法规的主要内容\n### 2.1清洁生产促进法及其实施细则\n### 2.2环境保护法律法规对清洁生产的要求\n### 2.3清洁生产相关的其他法律法规\n## 3.清洁生产法律法规的实施与监管\n### 3.1清洁生产法律法规的实施情况\n### 3.2清洁生产法律法规的监管主体与职责\n### 3.3清洁生产法律法规的监管手段与方法\n## 4.清洁生产法律法规存在的问题与建议\n### 4.1清洁生产法律法规存在的问题\n### 4.2完善清洁生产法律法规的建议\n### 4.3提高清洁生产法律法规实施效果的措施\n## 5.清洁生产法律法规对企业的影响\n### 5.1清洁生产法律法规对企业行为的影响\n### 5.2清洁生产法律法规对企业竞争力的影响\n### 5.3企业应对清洁生产法律法规的策略与措施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我国清洁生产法律法规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清洁生产法律法规概述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清洁生产的定义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清洁生产是一种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降低资源消耗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提高资源利用效率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来实现生产过程的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清洁生产强调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源头削减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过程控制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，而不是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末端治理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清洁生产旨在实现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多重效益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清洁生产的目标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生产过程中的污染物排放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，减轻对环境的压力。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资源利用效率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，减少对资源的消耗。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，提高企业的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清洁生产的定义与目标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我国清洁生产法律法规的发展历程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190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20世纪90年代初期，我国开始关注清洁生产，引入清洁生产理念。</a:t>
                </a:r>
                <a:endParaRPr/>
              </a:p>
            </p:txBody>
          </p:sp>
          <p:cxnSp>
            <p:nvCxnSpPr>
              <p:cNvPr id="19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5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1999年，国家环保总局颁布《关于推行清洁生产的若干意见》，正式启动清洁生产工作。</a:t>
                </a:r>
                <a:endParaRPr/>
              </a:p>
            </p:txBody>
          </p:sp>
        </p:grpSp>
        <p:grpSp>
          <p:nvGrpSpPr>
            <p:cNvPr id="200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2002年，全国人大通过《中华人民共和国清洁生产促进法》，将清洁生产纳入法制化轨道。</a:t>
                </a:r>
                <a:endParaRPr/>
              </a:p>
            </p:txBody>
          </p:sp>
        </p:grpSp>
        <p:grpSp>
          <p:nvGrpSpPr>
            <p:cNvPr id="205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8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2004年，国家环保总局发布《清洁生产审核暂行办法》，规范清洁生产审核工作。</a:t>
                </a:r>
                <a:endParaRPr/>
              </a:p>
            </p:txBody>
          </p:sp>
        </p:grpSp>
        <p:grpSp>
          <p:nvGrpSpPr>
            <p:cNvPr id="210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3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2012年，全国人大修订《中华人民共和国清洁生产促进法》，进一步强化清洁生产法律法规的地位和作用。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保护环境，实现可持续发展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清洁生产法律法规推动企业在生产过程中减少污染物排放，降低资源消耗，保护生态环境。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促进企业实现绿色发展、循环发展和低碳发展，提高生态文明水平。</a:t>
                </a:r>
                <a:endParaRPr/>
              </a:p>
            </p:txBody>
          </p:sp>
          <p:sp>
            <p:nvSpPr>
              <p:cNvPr id="22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提高资源利用效率，降低生产成本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清洁生产法律法规引导企业采用先进技术和管理手段，提高资源利用效率，降低生产成本。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有助于企业提高竞争力，实现经济效益和社会效益的双赢。</a:t>
                </a:r>
                <a:endParaRPr/>
              </a:p>
            </p:txBody>
          </p:sp>
          <p:sp>
            <p:nvSpPr>
              <p:cNvPr id="22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促进技术创新和管理创新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清洁生产法律法规鼓励企业进行技术创新和管理创新，提高生产过程的环保水平。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有助于推动企业转型升级，提高产业结构的绿色化水平。</a:t>
                </a:r>
                <a:endParaRPr/>
              </a:p>
            </p:txBody>
          </p:sp>
          <p:sp>
            <p:nvSpPr>
              <p:cNvPr id="22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清洁生产法律法规的重要意义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清洁生产法律法规的主要内容</a:t>
            </a:r>
            <a:endParaRPr/>
          </a:p>
        </p:txBody>
      </p:sp>
      <p:sp>
        <p:nvSpPr>
          <p:cNvPr id="23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清洁生产促进法及其实施细则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清洁生产促进法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规定了清洁生产的定义、目标、原则和实施措施。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明确了政府、企业和社会各界在清洁生产方面的权利和义务。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设立了清洁生产资金、清洁生产审核制度等相关制度。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清洁生产促进法实施细则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对清洁生产促进法中的相关制度进行了细化和补充。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规定了清洁生产审核的程序、方法和要求。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明确了清洁生产资金的申请、使用和监督管理。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环境保护法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规定企业应当采用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的生产技术和设备，减少污染物排放。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要求企业加强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。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大气污染防治法、水污染防治法等专项法律法规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规定企业在生产过程中应当遵循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的原则，减少污染物排放。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要求企业加强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污染源治理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，提高资源利用效率。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环境保护法律法规对清洁生产的要求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清洁生产相关的其他法律法规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循环经济促进法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规定企业应当采用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循环经济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的生产模式，实现资源的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减量化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再利用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资源化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要求企业加强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废弃物管理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，提高资源利用效率。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节能法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规定企业应当采用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节能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的生产技术和设备，降低能源消耗。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要求企业加强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能源管理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，提高能源利用效率。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清洁生产法律法规的实施与监管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清洁生产法律法规的实施情况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清洁生产促进法的实施情况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全国各地积极推动清洁生产工作，取得了显著成效。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企业积极参与清洁生产审核，提高生产过程的环保水平。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环境保护法律法规的实施情况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各级环保部门加强监管，确保企业遵守环保法律法规。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企业加大环保投入，提高污染治理水平。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https://d.book118.com/437133131003006046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我国清洁生产法律法规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2024-09-20T23:06:13.866</cp:lastPrinted>
  <dcterms:created xsi:type="dcterms:W3CDTF">2024-09-20T15:06:13Z</dcterms:created>
  <dcterms:modified xsi:type="dcterms:W3CDTF">2024-09-20T15:06:15Z</dcterms:modified>
</cp:coreProperties>
</file>