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8FC8-47B0-4569-B0E3-37D758CD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553A4-5685-429E-9292-000D4962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D23C4-0967-497B-A824-CCFA68B7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4D81A-75EC-4D3A-ADBC-FEA67951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96549-47C8-4C6A-8DB7-AEAFDD14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91503-D162-455A-81BD-A2624270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3178D-4C92-484A-B5D2-6F9F2FDF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1C891-EBBE-476F-B86C-F6C112E4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6929-A4C4-437D-9103-129BAB945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C16D8-9E3F-46E8-A995-15EBD874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D6419-2DA5-4554-81CE-A2FF7533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4055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电力电缆行业2024年生产趋势与制度优化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市场竞争格局变化及挑战应对策略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近年来，随着全球能源互联网和智能电网的快速发展，电力电缆行业规模不断扩大，市场需求持续增长。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目前，全球电力电缆市场呈现多元化竞争格局，包括国际知名品牌、国内大型企业和众多中小型企业。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随着新材料、新工艺、智能制造等技术的不断创新和应用，电力电缆行业的技术水平不断提高，产品性能和质量得到显著提升。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电力电缆行业现状及特点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随着全球能源转型和智能化发展，国内外市场都将更加注重环保、节能、智能化等高性能电力电缆产品的需求。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国内电力电缆市场需求主要来自于电网建设、轨道交通、新能源等领域；而国际市场需求则更加多元化，包括发达国家的基础设施升级和新兴市场国家的电网建设等。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国内电力电缆市场竞争激烈，价格战和同质化竞争现象严重；而国际市场则更加注重品牌、技术和质量等方面的竞争。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国家对于新能源、智能电网等领域的发展给予大力支持，为电力电缆行业提供了广阔的市场空间和发展机遇。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国家和行业组织不断完善电力电缆相关标准规范，推动行业向规范化、标准化方向发展。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随着环保意识的提高，国家对于电力电缆行业的环保要求也越来越高，企业需要加强环保投入和技术创新以满足政策要求。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随着能源结构的调整和新能源的快速发展，电力电缆行业将进一步优化产能布局，向能源富集地区和新兴市场倾斜。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行业将加快产业结构调整，推动高端产品、智能制造、绿色制造等领域的发展，提升产业附加值和竞争力。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总体产能布局与调整方向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产能布局优化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23" r="157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行业将积极推广高性能、环保、耐用的新型材料，如高温超导材料、纳米材料等，提升电缆的性能和使用寿命。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随着科技的不断进步，行业将加强技术创新，推动大数据、人工智能等技术在电力电缆设计、生产、运维等方面的应用。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新型材料应用及技术创新趋势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智能化制造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行业将加快智能化制造步伐，通过引进先进生产设备、自动化生产线、工业机器人等，提高生产效率和产品质量。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自动化水平提升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企业将加大自动化投入，推动生产过程的自动化和智能化，降低人力成本，提高生产效率和产品质量的一致性。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智能化制造与自动化水平提升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制度优化方向探讨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行业标准规范完善与执行情况分析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当前电力电缆行业标准规范相对完善，但在新材料、新工艺等方面仍需更新和完善。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大部分企业能够遵守行业标准规范，但仍有部分企业存在执行不到位的情况，需要加强监管和惩罚力度。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政策法规调整内容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近年来，国家对于电力电缆行业的政策法规不断调整，包括环保、安全、税收等方面。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对行业影响分析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政策法规的调整对行业产生了深远的影响，一方面提高了行业的准入门槛，另一方面也促进了行业的转型升级和绿色发展。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政策法规调整对行业影响研究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https://d.book118.com/437134055050006032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2024-09-05T02:41:28.872</cp:lastPrinted>
  <dcterms:created xsi:type="dcterms:W3CDTF">2024-09-04T18:41:28Z</dcterms:created>
  <dcterms:modified xsi:type="dcterms:W3CDTF">2024-09-04T18:41:30Z</dcterms:modified>
</cp:coreProperties>
</file>