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85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F7EBE-1C29-41E5-9DBF-14D92D769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5016B-B9CA-4936-B11A-C8F7CF954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9C439-0F6E-421F-A0BE-0B6E04065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9D858-D8D3-4452-A434-9CEC534CF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A4B63A-943C-4670-ABC7-83B8658D1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8AFE31-D47C-438D-A336-06B672654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201154-3621-4644-A030-D089F3226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A2C53-FFB3-472F-B188-663FC6E04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0ADDF-ED3D-442F-B4A3-B0812F4B2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635F2-D5B9-4387-828D-D072E197A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3041A-EE07-4DC4-ADDF-5EFB5B63A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505" r:id="rId2"/>
    <p:sldLayoutId id="2147490506" r:id="rId3"/>
    <p:sldLayoutId id="2147490507" r:id="rId4"/>
    <p:sldLayoutId id="2147490508" r:id="rId5"/>
    <p:sldLayoutId id="2147490509" r:id="rId6"/>
    <p:sldLayoutId id="2147490510" r:id="rId7"/>
    <p:sldLayoutId id="2147490511" r:id="rId8"/>
    <p:sldLayoutId id="2147490512" r:id="rId9"/>
    <p:sldLayoutId id="2147490513" r:id="rId10"/>
    <p:sldLayoutId id="214749051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3506314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音乐教案及反思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256030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032000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教案内容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868870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8355965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9131300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改进建议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7968353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5989320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6765290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教案亮点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5601858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3622675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4398645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教学反思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3235364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46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教案内容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8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掌握音乐基础知识，提高音乐素养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9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培养学生对音乐的兴趣和爱好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9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培养学生的音乐审美能力和创造力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0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培养学生的团队合作精神和表现力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89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教学目标：培养学生音乐鉴赏能力和创作能力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教学内容：介绍音乐基础知识，如音符、节奏等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教学方法：采用互动式教学法，引导学生参与课堂活动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教学评价：通过课堂表现、作业和考试等多种方式评价学生的学习成果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教学过程</a:t>
            </a:r>
            <a:endParaRPr lang="zh-CN" altLang="en-US"/>
          </a:p>
        </p:txBody>
      </p:sp>
      <p:sp>
        <p:nvSpPr>
          <p:cNvPr id="104900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教学目标：明确课程的教学目标，包括知识、技能和情感等方面的目标。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教学内容：根据教学目标，确定具体的教学内容，包括教材、歌曲、乐理等方面的内容。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教学步骤：按照教学内容的逻辑顺序，设计教学步骤，包括导入、展开、巩固和总结等步骤。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教学方法：根据教学内容和目标，选择合适的教学方法，包括讲解、示范、练习、小组讨论等方法。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https://d.book118.com/437135063140006034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8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汉仪古隶简</vt:lpstr>
      <vt:lpstr>MiSans Normal</vt:lpstr>
      <vt:lpstr>Calibri Light</vt:lpstr>
      <vt:lpstr>微软雅黑</vt:lpstr>
      <vt:lpstr>Office Theme</vt:lpstr>
      <vt:lpstr>音乐教案及反思</vt:lpstr>
      <vt:lpstr>目录</vt:lpstr>
      <vt:lpstr>教案内容</vt:lpstr>
      <vt:lpstr>教学目标</vt:lpstr>
      <vt:lpstr>教学内容</vt:lpstr>
      <vt:lpstr>教学过程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2024-09-08T19:48:15.769</cp:lastPrinted>
  <dcterms:created xsi:type="dcterms:W3CDTF">2024-09-08T11:48:15Z</dcterms:created>
  <dcterms:modified xsi:type="dcterms:W3CDTF">2024-09-08T11:48:18Z</dcterms:modified>
</cp:coreProperties>
</file>