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DDB04-F0A2-4E23-AF7A-837C50380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B061C-BEC0-41F9-9D1E-0E9E98AA1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7743E-6EF6-4FC0-819C-C5291332C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FECD4-98E4-44D5-8C76-A38B4119F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24332E-9186-4928-BB10-3E5FF69E2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DD5ECE-1CB5-4CD0-A9B3-16F02AF22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7D0B9B-2ED6-44F9-B39C-02E7D84AC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764BA-AF48-42D5-BEFB-1C75478D9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FCC7B-D659-441C-B177-DC4B8D3A4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47970-0226-4143-A1EE-638C9EAB1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17301-E065-4579-8CEF-6F24F27FA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13506605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手术室工作年度总结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手术室工作年度回顾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医护人员工作表现评价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手术室管理优化措施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手术室科研与学术交流成果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通过对手术室工作进行总结，可以发现存在的问题和不足，进而改进和优化工作流程，提高医疗服务质量。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手术室是医院重要的技术部门之一，其工作质量和效率直接影响到医院的声誉和经济效益。因此，对手术室工作进行总结有助于医院了解自身情况，制定合理的发展规划。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手术室涉及患者的生命安全，任何疏漏都可能导致严重后果。通过对手术室工作进行总结，可以及时发现并纠正潜在的安全隐患，保障患者安全。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手术室工作量及效率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包括手术数量、手术时间、手术成功率等指标的统计和分析。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手术室人员配置及培训情况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包括手术室医护人员数量、专业背景、培训计划和实施情况等。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手术室设备管理及维护情况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包括手术器械、麻醉设备、监护仪等设备的采购、使用、维护和更新情况。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手术室感染控制及安全措施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包括手术室消毒、无菌操作、医疗废物处理等方面的管理和实施情况。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手术室科研与教学成果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包括手术室参与的科研项目、发表的学术论文、举办的学术会议以及教学工作等方面的成果。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手术室工作年度回顾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手术数量与类型统计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手术数量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本年度共完成手术XX例，较去年增长XX%。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手术类型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涵盖普外科、骨科、妇产科、神经外科等多个科室的手术，其中微创手术占比XX%。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手术难度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高难度手术占比XX%，包括多器官联合切除、复杂骨折复位等。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严格执行术前讨论制度，确保手术方案的科学性和可行性；加强术前访视，了解患者病情和手术需求。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严格遵守手术安全核查制度，确保手术过程中的患者安全；加强术中监护，及时发现并处理手术并发症。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术中管理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完善术后镇痛、抗感染等治疗措施，提高患者舒适度；加强术后随访，关注患者康复情况。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手术安全与质量控制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本年度手术室新增了多台先进的医疗设备，如高清腹腔镜、超声刀等，提高了手术效率和安全性。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设备使用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设备更新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2" r="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建立完善的设备维护制度，定期对手术室设备进行维护和保养，确保设备的正常运行和使用寿命。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根据临床需求和医疗技术发展，及时更新手术室设备，提高手术室的整体装备水平。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手术室设备使用与维护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医护人员工作表现评价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医生在手术过程中展现出精湛的专业技能，能够熟练应对各种复杂情况，确保手术安全顺利进行。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375" r="12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750" r="3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医生与护士、麻醉师等其他手术室人员紧密合作，共同为患者提供高质量的医疗服务。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医生对待患者态度亲切，耐心解答患者疑问，积极为患者着想，赢得了患者的信任和好评。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医德医风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医生工作表现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术前术后关怀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护士在术前对患者进行心理疏导，减轻患者紧张情绪；术后密切关注患者恢复情况，提供及时有效的护理。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护士在手术过程中严格执行无菌操作规范，确保手术环境清洁安全，有效降低了术后感染风险。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护士与医生、患者及其家属保持良好沟通，及时传递手术信息和患者需求，为手术的顺利进行提供了有力保障。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护士工作表现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麻醉师在手术过程中精确控制麻醉剂量和深度，确保患者在手术过程中安全无痛。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麻醉管理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在应对突发情况时，麻醉师能够迅速作出判断并采取有效措施，保障患者生命安全。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麻醉师与医生、护士等其他手术室人员紧密配合，共同应对手术过程中的各种挑战。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麻醉师等其他人员表现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https://d.book118.com/437135066052006042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2024-09-15T14:15:43.247</cp:lastPrinted>
  <dcterms:created xsi:type="dcterms:W3CDTF">2024-09-15T06:15:43Z</dcterms:created>
  <dcterms:modified xsi:type="dcterms:W3CDTF">2024-09-15T06:15:45Z</dcterms:modified>
</cp:coreProperties>
</file>