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30F0-5A0D-45D0-B6E9-36E180A10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088A2-3086-4C9E-80CA-BF36557D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AF541-08D7-4B42-B2A2-50FBEF0D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D960F-393F-4081-BA0D-53970C7DF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3FA72-09F9-4946-8644-3186924A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55222-3FC8-46D6-A799-53F75CB07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C6FE6-7BD7-4AA6-9B7D-48A9C74A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EDCE3-4C77-4170-9342-C2FA7B3B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E2F2E-8AEC-4DAA-B6AA-88A23747F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E0B0A-9727-4B47-A3D7-EBC34B3D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24FC9-AE0E-427A-8298-9827CAF9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6115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防震减灾科普展览馆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展览馆概述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地震科普知识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防震减灾技术与方法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防震减灾案例与实践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展望与未来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展览馆概述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该展览馆通常包括地震历史、地震监测、地震预警、应急救援等方面的展示内容，通过图文、模型、实物等形式向观众呈现地震科普知识。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防震减灾科普展览馆的建设和运营需要政府、企业和社会各界的支持和参与，共同推动地震科普知识的普及和防震减灾工作的开展。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防震减灾科普展览馆是一个以地震科普知识为主题的展览馆，旨在提高公众对地震的认识和应对能力，减少地震灾害造成的人员伤亡和财产损失。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展览馆简介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提高公众对地震的认识和应对能力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通过展览和宣传，让公众了解地震的成因、危害和应对方法，提高公众的地震防范意识和应对能力。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减少地震灾害造成的人员伤亡和财产损失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通过加强地震预警和应急救援等方面的宣传和培训，提高公众在地震灾害发生时的自救互救能力，减少人员伤亡和财产损失。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促进地震科技知识的普及和应用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通过展览和宣传，让公众了解地震科技的发展和应用，推动地震科技知识的普及和应用。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展览馆目的与意义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入口区域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设置接待台、存包处、洗手间等设施，方便观众进入展区。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展示地震科普知识，包括地震历史、地震监测、地震预警、应急救援等方面的内容，通过图文、模型、实物等形式向观众呈现。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设置地震模拟体验、VR虚拟现实等互动设施，让观众亲身体验地震的感受，增强对地震的认识和应对能力。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提供地震预警和应急救援等方面的培训和演练场所，为观众提供实际操作和学习的机会。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设置休息座椅、咖啡厅等设施，为观众提供休息和交流的场所。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展览区域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培训教室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休息区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互动体验区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展览馆布局与结构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地震科普知识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根据成因不同，地震可分为构造地震、火山地震、塌陷地震和人工地震等。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地震波分为体波和面波，体波包括纵波和横波，面波主要为瑞雷波。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地震是由于地球内部岩层在地应力的作用下发生断裂，释放出集聚的能量，并以地震波的形式向四周传播的现象。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通过各种手段观测和记录地震活动，获取有关数据。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利用地震监测数据，通过计算机模型快速分析地震参数，向公众发出预警信息。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预警系统能够在地震发生后快速向公众传递信息，减少人员伤亡和财产损失。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地震监测与预警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通过科学合理的抗震设计，提高建筑物的抗震能力。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建筑抗震设计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制定社区防灾规划，合理布局建筑物和基础设施，减轻地震灾害的影响。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社区防灾规划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对潜在的地震灾害进行风险评估，确定重点防范区域和措施。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灾害风险评估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地震灾害防御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制定地震应急预案，明确应急救援流程和责任分工。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建立专业化的救援队伍，提高应急救援能力。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储备必要的应急救援物资，确保在地震发生后能够及时提供救援。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应急物资储备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地震应急救援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防震减灾技术与方法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https://d.book118.com/437136115035006051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2024-09-24T04:17:53.603</cp:lastPrinted>
  <dcterms:created xsi:type="dcterms:W3CDTF">2024-09-23T20:17:53Z</dcterms:created>
  <dcterms:modified xsi:type="dcterms:W3CDTF">2024-09-23T20:17:55Z</dcterms:modified>
</cp:coreProperties>
</file>