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A550A-B380-4094-8D3B-CD943BE2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7E445-3F59-4865-8FC2-D6656920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512C0-02AF-4354-BDC2-F3278D2D5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1BB59-ED9C-405E-B4FA-9796EB95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97B888-AA47-4941-ABE8-1CA9D3350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22797-F9FE-4942-B220-EB3E6163F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8AE38-3407-4682-A9E5-0F3ED789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DB4D8-5D57-447D-A540-88BEB856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896BA-C7D4-4FBC-A38A-4DE58FA49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4F0BC-C127-446D-AFB8-F156B55A2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4BFD9-6D5F-48C5-84E0-8A11A793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4010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OTN基础原理课件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OTN技术概述</a:t>
            </a:r>
          </a:p>
          <a:p>
            <a:r>
              <a:t>OTN体系结构</a:t>
            </a:r>
          </a:p>
          <a:p>
            <a:r>
              <a:t>OTN关键技术</a:t>
            </a:r>
          </a:p>
          <a:p>
            <a:r>
              <a:t>OTN设备介绍及选型建议</a:t>
            </a:r>
          </a:p>
          <a:p>
            <a:r>
              <a:t>OTN网络规划与设计</a:t>
            </a:r>
          </a:p>
          <a:p>
            <a:r>
              <a:t>OTN网络管理与维护</a:t>
            </a:r>
          </a:p>
          <a:p>
            <a: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OTN（Optical Transport Network，光传送网）是以波分复用技术为基础、在光层组织网络的传送网，是下一代的骨干传送网。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OTN技术经历了从SDH到WDM再到OTN的演进过程，随着网络带宽需求的增长和传送技术的发展，OTN技术逐渐成熟并成为下一代传送网的主流技术。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OTN发展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OTN技术特点与优势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采用DWDM技术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OTN以DWDM技术为基础，具有大容量、长距离传输的特点。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光电联合调度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OTN实现了光电联合调度，提高了网络调度的灵活性和效率。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43" r="16643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760" r="1676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完善的保护机制：OTN提供了完善的保护机制，如SNCP、ODUk SPRing等，确保了网络的高可靠性。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良好的兼容性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OTN可与现有SDH和WDM网络良好兼容，保护了运营商的投资。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高效的网络资源管理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OTN通过统一的资源管理，实现了对波长、子波长等资源的灵活调度和配置。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强大的网络维护能力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OTN提供了丰富的维护手段，如故障定位、性能监测等，提高了网络的维护效率。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OTN应用场景及市场需求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骨干传送网：OTN作为骨干传送网，可实现大容量、长距离的数据传输，满足运营商对带宽和传输质量的需求。</a:t>
            </a:r>
          </a:p>
          <a:p>
            <a:r>
              <a:t>城域传送网：OTN可作为城域传送网的核心层或汇聚层，提供高带宽、低时延的业务承载能力。</a:t>
            </a:r>
          </a:p>
          <a:p>
            <a:r>
              <a:t>数据中心互联：OTN可实现数据中心之间的高效互联，满足云计算、大数据等业务对带宽和时延的需求。</a:t>
            </a:r>
          </a:p>
          <a:p>
            <a:r>
              <a:t>市场需求：随着5G、云计算、大数据等业务的快速发展，网络带宽需求不断增长，OTN作为下一代传送网的主流技术，具有广阔的市场前景。同时，运营商对网络的可靠性、维护效率等方面也提出了更高的要求，OTN技术的优势将得到进一步发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OTN体系结构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提供端到端的连接，支持不同格式的客户信号封装和复用，包括光通道数据单元（ODU）和光通道传送单元（OTU）。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光通道层（OCh）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提供多波长光信号的复用和解复用，支持光信号的功率均衡和性能监视。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光复用段层（OMS）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提供光信号在光纤上的传输，包括光放大、色散补偿等功能。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光传输段层（OTS）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OTN分层结构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36" r="216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将客户信号封装到ODU中，实现客户信号与OTN信号的适配。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封装与映射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在OMS层实现多波长光信号的复用和解复用。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复用与解复用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在OTS层实现光信号的传输和保护，包括光放大、色散补偿、前向纠错（FEC）等功能。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传输与保护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提供OTN网络的管理和维护功能，包括性能监视、故障定位、配置管理等。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管理与维护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OTN功能模型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76" r="228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主要包括线路接口板、交叉连接板、支路接口板和网管系统等部分。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OTN设备组成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OTN设备支持多种接口类型，包括SDH、以太网、光纤通道（FC）等客户信号接口，以及OTU、ODU等OTN信号接口。同时，OTN设备还支持与WDM设备的互联接口，实现OTN与WDM网络的融合。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接口类型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OTN设备组成及接口类型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OTN关键技术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封装技术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OTN通过封装技术将客户信号适配到OTN帧结构中，实现客户信号在OTN网络中的传输。封装过程包括客户信号的定位、速率适配和时钟恢复等步骤。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映射技术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OTN采用映射技术将客户信号映射到OTN的净荷中，使得客户信号能够在OTN网络中透明传输。映射方式有多种，如完全透明映射、透明映射和半透明映射等。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封装与映射技术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交叉连接技术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设备具备交叉连接功能，可以实现光层上的灵活调度和保护。交叉连接方式包括光交叉连接（OXC）和电交叉连接（EXC），前者基于波长选择开关（WSS）实现波长级别的交叉连接，后者基于时分复用（TDM）技术实现时隙级别的交叉连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调度技术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OTN网络通过调度技术实现网络资源的优化配置和高效利用。调度方式包括静态调度和动态调度，静态调度根据预先配置好的规则进行资源分配，动态调度则根据网络实时状态进行动态资源调整。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交叉连接与调度技术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网络采用保护技术提高网络的可靠性和可用性。常见的保护方式有1+1保护、1:1保护和M:N保护等。其中，1+1保护方式在发送端同时发送主备两路信号，接收端选择质量较好的一路信号接收；1:1保护方式在发送端只发送主路信号，当主路出现故障时，切换到备路信号；M:N保护方式则允许多个主路信号共享备路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恢复技术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TN网络还采用恢复技术实现故障的快速定位和恢复。恢复方式包括基于冗余资源的恢复和基于网络重构的恢复等。基于冗余资源的恢复利用网络中预留的冗余资源进行故障恢复；基于网络重构的恢复则通过重新配置网络资源来绕过故障点，实现业务的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保护技术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保护与恢复技术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https://d.book118.com/437140105006006035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2024-09-09T06:14:28.722</cp:lastPrinted>
  <dcterms:created xsi:type="dcterms:W3CDTF">2024-09-08T22:14:28Z</dcterms:created>
  <dcterms:modified xsi:type="dcterms:W3CDTF">2024-09-08T22:14:30Z</dcterms:modified>
</cp:coreProperties>
</file>