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E6C86-C965-4CD7-AA93-4EC0A1458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772A1-0924-48E4-A7AB-E8CD46AEB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1E269-90CD-4C2D-A6C0-DA70DC9D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706C4-B938-4F12-99C9-CD4D103A2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98A25-A1E0-4AE1-AC99-32E2BC282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53806-550C-45FB-B8B2-6399F1037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B99934-7D6C-4052-95F9-AC61EE752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24820-1717-4E79-97EB-2097B12A3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884B5-8310-4F8F-A3F4-D512ADF49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1D35B-B5A1-4210-8477-BAF7A3B2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A7CE5-1497-4B59-8951-243FEAB4A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41013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校园外卖市场前景分析报告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校园外卖市场概述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校园外卖市场的发展趋势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校园外卖市场的竞争格局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校园外卖市场的机遇与挑战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随着互联网技术的发展，外卖服务逐渐成为人们日常生活的重要组成部分。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校园作为学生群体的聚集地，对外卖服务的需求日益增长。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校园外卖市场具有广阔的发展空间和潜力，吸引了众多企业进入。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研究校园外卖市场的现状和发展趋势，为企业制定营销策略提供依据。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分析校园外卖市场的竞争格局，为企业在市场竞争中取得优势提供指导。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探讨校园外卖市场的未来发展方向，为行业发展和政策制定提供参考。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校园外卖市场概述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校园外卖市场的定义与特点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校园外卖市场是指针对在校大学生提供餐饮服务的市场。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便捷性、多样性、个性化、价格实惠等。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2000年代初，随着互联网技术的发展，校园外卖开始出现。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2010年代，随着智能手机的普及，校园外卖行业迅速发展。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2020年代，校园外卖市场逐渐成熟，竞争格局稳定。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校园外卖市场的发展历程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大学生作为主要消费群体，规模庞大且稳定。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个性化、健康化、品质化、智能化等趋势明显。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校园外卖市场规模不断扩大，覆盖越来越多的高校。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市场参与者众多，竞争激烈，但头部企业市场份额较高。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校园外卖市场的现状分析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校园外卖市场的发展趋势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随着无人配送、智能仓储等技术的发展，校园外卖的配送效率和准确性将得到显著提升。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配送技术升级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通过大数据、人工智能等技术，实现校园外卖平台的数字化管理，提升运营效率。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借助人工智能和大数据分析，提供个性化的外卖推荐和定制服务，满足学生多样化需求。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技术创新推动市场发展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随着消费者对健康饮食的重视，校园外卖市场将更加注重提供健康、营养均衡的餐品。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学生对外卖的便捷性需求较高，因此，快速、准确的配送服务将是校园外卖市场的核心竞争力。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88" r="2188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不同地区、不同民族的学生口味各异，为满足口味多样性需求，校园外卖市场将呈现多元化发展趋势。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口味多样性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消费者需求变化引导市场方向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587" b="155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政策法规对市场的影响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政府对食品安全监管力度加大，要求外卖平台加强食品安全管理，提高食品安全标准。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政府对环保的重视程度提高，推动外卖行业减少一次性塑料餐具的使用，推广环保包装。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政府对外卖平台的税收政策调整，将影响校园外卖的成本结构和价格水平。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https://d.book118.com/437141013025006034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2024-09-07T22:54:27.790</cp:lastPrinted>
  <dcterms:created xsi:type="dcterms:W3CDTF">2024-09-07T14:54:27Z</dcterms:created>
  <dcterms:modified xsi:type="dcterms:W3CDTF">2024-09-07T14:54:29Z</dcterms:modified>
</cp:coreProperties>
</file>