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EFAD4-F804-48C7-8F65-28EDCA952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022D9-1B74-4E41-AB0D-0AB73BC04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14774-F515-4807-AA38-96FB6C020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F127A-15BF-4BCF-9980-07C0F6FC9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BA5DAD-3666-4C61-9E41-A3DD241DF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B248D3-96E0-4C66-B4ED-D06443929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18E4B7-F464-4644-A044-FB6E5AEB4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AC2DC-1471-490B-A28A-AE873A166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4F83E-5899-428D-8D3B-D1CBA76AF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07D86-F20E-46EE-A6D1-0F0130C7F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3483F-D25C-4CCE-BAEC-8E7F10AB4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440411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煤矿三违及其危害正规版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煤矿三违概述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煤矿三违危害剖析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预防措施与治理方案设计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煤矿三违概述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85" r="286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968" r="289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指煤矿生产过程中的违章指挥、违章作业、违反劳动纪律的行为。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三违定义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根据违章行为的性质和严重程度，可分为轻微违章、一般违章和严重违章。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三违分类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三违定义与分类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如领导人员强迫工人违反安全规定进行操作，或未经过安全培训就指挥生产等。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违章指挥现象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违章作业现象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958" r="7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违反劳动纪律现象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750" b="13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如工人未佩戴安全防护用品进行作业，或擅自改变工艺流程等。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如迟到、早退、旷工、脱岗、串岗等。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煤矿生产中三违现象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人员素质不高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部分煤矿工人安全意识淡薄，缺乏必要的安全知识和技能。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管理制度不完善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煤矿安全管理制度存在漏洞，执行力度不够。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经济利益驱动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一些煤矿企业为了追求经济利益，忽视安全生产，导致三违行为频发。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工作环境恶劣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煤矿工作环境复杂多变，一些客观因素也容易导致三违行为的发生。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三违行为产生原因分析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煤矿三违危害剖析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三违行为是煤矿事故的主要诱因，如瓦斯爆炸、透水、顶板冒落等，严重威胁矿工生命安全。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125" r="61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958" b="169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引发事故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长期的三违行为可能导致矿工患上职业病，如尘肺病、噪音聋等，影响矿工身体健康和劳动能力。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职业健康损害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三违行为带来的事故和处罚会给矿工造成巨大的心理压力，影响工作积极性和生活质量。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对人员安全造成威胁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三违行为可能导致煤炭开采过程中混入杂质，降低煤炭质量，影响销售价格和市场竞争力。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煤炭质量下降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三违行为会破坏正常的生产秩序，导致设备损坏、生产中断等，降低煤矿生产效率。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生产效率降低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三违行为引发的安全事故需要投入大量的人力、物力和财力进行处理，增加煤矿生产成本。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增加生产成本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影响煤炭生产质量与效率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453" b="34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损害企业声誉及经济利益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企业声誉受损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三违行为引发的安全事故会损害煤矿企业的声誉，影响企业在社会上的形象和地位。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经济利益损失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三违行为会导致煤矿企业面临罚款、赔偿等经济损失，甚至可能导致企业破产倒闭。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市场竞争力下降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三违行为会影响煤矿企业的市场竞争力，导致客户流失、市场份额减少等不利后果。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《中华人民共和国矿山安全法》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针对矿山安全生产特点，制定了一系列矿山安全管理制度和措施，保障矿山生产安全。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《煤矿安全规程》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详细规定了煤矿开采、通风、瓦斯防治、防尘、防火等方面的安全要求，是煤矿安全生产的行业标准。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明确规定煤矿等高危行业必须遵守的安全生产规定，强化企业主体责任，加大违法处罚力度。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国家相关法律法规解读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《煤矿瓦斯等级鉴定规范》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规定了煤矿瓦斯等级的划分标准和鉴定方法，为煤矿瓦斯防治提供科学依据。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《煤矿防治水规定》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针对煤矿水害防治，制定了煤矿防治水工作的基本原则、管理制度和技术措施。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《煤矿安全质量标准化标准》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提出了煤矿安全质量标准化的基本要求，包括安全管理、生产技术、设备设施、作业环境等方面的标准。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行业标准及规范要求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https://d.book118.com/437144041142006040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2024-09-13T07:14:54.214</cp:lastPrinted>
  <dcterms:created xsi:type="dcterms:W3CDTF">2024-09-12T23:14:54Z</dcterms:created>
  <dcterms:modified xsi:type="dcterms:W3CDTF">2024-09-12T23:14:56Z</dcterms:modified>
</cp:coreProperties>
</file>