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AC9F0-399D-45CC-8ADC-3FC3CED1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11FA3-1984-4092-B3B7-8A4A3A061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EE970-BCDA-4D44-89E4-1475AC282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37B1A-2461-4763-B6C9-3D24490C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97E51-9838-4B46-B3A1-741C7DAFA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EA69C-259A-497B-971F-86511B968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0B15E-CBF4-4BF7-92C3-259E1F9B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97369-9E54-425E-B01A-AEBFDB21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84B18-F797-4A3B-9E7E-FC48DE7B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C94D0-C4C4-4E39-BF9C-4D5B6B28A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61BE8-9625-4A43-AD24-9032FEBAF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4410611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国有企业破产中的可行性分析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国有企业破产实施方案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国有企业破产风险控制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65" r="226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部分国有企业由于管理不善、技术落后、市场竞争力不足等原因，长期亏损，无法扭转经营困境。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经营不善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国有企业往往背负着沉重的债务负担，在无法偿还债务的情况下，破产成为了一种选择。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债务压力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国家政策的调整可能导致部分国有企业不再符合国家发展战略，从而面临破产的困境。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随着经济的发展和产业结构的调整，部分国有企业可能不再适应市场需求，从而陷入破产的境地。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国有企业破产原因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33" r="1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近年来，随着经济结构的调整和市场环境的变化，国有企业破产的数量呈现出逐年增多的趋势。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数量增多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涉及领域广泛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破产程序复杂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改革需求迫切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破产的国有企业涉及能源、制造、交通、通信等多个领域，反映了产业结构调整和优化的必要性。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国有企业破产涉及的利益相关方众多，处理不当可能引发社会不稳定因素。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对于陷入困境的国有企业，改革和重组成为摆脱困境、实现可持续发展的重要途径。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国有企业破产现状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1375" r="213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国有企业破产有助于推动经济结构的调整和优化，促进资源的合理配置。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经济结构调整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破产的国有企业不再需要政府提供财政支持，减轻了政府的财政负担。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减轻政府负担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破产的国有企业退出市场，为其他企业提供了发展空间，有利于增强市场的竞争活力。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促进市场竞争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国有企业破产可能导致大量职工下岗，需要政府和社会各界妥善安置和解决再就业问题。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职工安置问题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国有企业破产影响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7179" b="171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国家出台了一系列关于国有企业改革和破产重组的政策，为国有企业破产提供了政策支持和指导。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相关法律法规不断完善，为国有企业破产提供了法律保障和依据。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政策可行性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法律法规完善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破产可以促进资源重新配置，提高经济效率。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减轻财政负担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通过破产清算，可以减轻国家财政负担。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8063" r="18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1469" r="21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破产重组可以减少社会矛盾，维护社会稳定。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促进就业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破产重组可以促进企业转型升级，创造更多就业机会。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国有企业破产实施方案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https://d.book118.com/437144106114006050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2024-09-23T04:09:10.551</cp:lastPrinted>
  <dcterms:created xsi:type="dcterms:W3CDTF">2024-09-22T20:09:10Z</dcterms:created>
  <dcterms:modified xsi:type="dcterms:W3CDTF">2024-09-22T20:09:12Z</dcterms:modified>
</cp:coreProperties>
</file>