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B2997-C3CC-40E1-BF26-7CD424255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729AE-1912-4409-871C-CC718C4E3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D4F68-00A2-4BE0-ACAB-3C2C44144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6B909-9796-47F1-B40E-CD5E29F3B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3A435-5AF9-41B3-984A-EC97096CC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3E8C7-A8FD-47FF-B5CD-50FF2834E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7CD516-49E4-4B0D-ABEA-0F2A23106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ACCD8-D16F-4253-ACA4-82D7A93A6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0AD0C-01F0-4812-9CC4-F8325D5D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A7EA9-AA30-4E38-9C6E-6524B4BB8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D8CAE-9E3C-41B1-9D30-700BA09AA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45062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营销大师菲利普科勒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菲利普科勒简介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对现代营销的影响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菲利普科勒简介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出生背景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职业生涯起步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创立科勒公司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生平简介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出生于美国密歇根州，家庭背景普通。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在IBM担任销售员，开始了他的职业生涯。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获得明尼苏达大学经济学学士学位，后赴哈佛商学院深造。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1957年，菲利普科勒创立了自己的营销咨询公司科勒公司。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提出了“营销概念”和“反向营销”等创新理念，对现代市场营销学产生了深远影响。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营销理念创新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咨询领域广泛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著作丰富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社会荣誉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为众多知名企业提供营销咨询，涵盖了消费品、工业品、服务业等多个领域。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撰写了《市场营销原理》等多本畅销教材，影响了无数市场营销从业者。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获得美国市场营销协会颁发的“杰出营销理论家”荣誉，并被选为美国市场营销协会理事会成员。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主要成就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营销理念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4P理论是菲利普科勒提出的经典营销组合理论，包括产品（Product）、价格（Price）、渠道（Place）和促销（Promotion）。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P理论是营销策略的核心框架，它指导企业如何将产品、价格、渠道和促销四个要素进行有效的组合，以满足市场需求和实现营销目标。产品是指企业提供给市场的有形或无形的产品，包括质量、功能、款式等特性；价格是指产品在市场上的售价及相关费用；渠道是指产品从生产者到消费者的分销途径；促销是指企业为了促进销售而采取的各种宣传和推广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4P理论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营销管理过程是菲利普科勒提出的另一个重要理论，包括分析市场机会、选择目标市场、制定营销战略和实施营销计划四个阶段。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机会是营销管理的第一步，企业需要了解市场需求、竞争态势和行业趋势，以便发现潜在的机会；选择目标市场是确定企业将要服务的客户群体，需要评估不同市场的吸引力并选择最有利可图的目标；制定营销战略是制定满足目标市场的产品、价格、渠道和促销策略；实施营销计划是将营销战略转化为具体的行动计划，并组织实施以确保计划的执行和目标的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菲利普科勒的营销哲学强调以客户为中心，通过满足客户需求来实现企业价值。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菲利普科勒认为，企业应该将客户的需求和满意度放在首位，通过提供优质的产品和服务来满足客户需求，从而赢得客户的信任和忠诚。同时，企业还需要关注客户体验，从客户的角度出发，提供更加人性化的服务和关怀，以提升客户满意度和忠诚度。此外，企业还需要不断创新和改进，以应对市场变化和客户需求的变化，保持竞争优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营销哲学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创新实践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https://d.book118.com/437145062135006042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2024-09-16T04:20:38.884</cp:lastPrinted>
  <dcterms:created xsi:type="dcterms:W3CDTF">2024-09-15T20:20:38Z</dcterms:created>
  <dcterms:modified xsi:type="dcterms:W3CDTF">2024-09-15T20:20:40Z</dcterms:modified>
</cp:coreProperties>
</file>