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58650D-02DE-4149-A737-941FD497C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A74895-71E0-4A2F-9B7F-EC35A2395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4066B-1A2F-44DF-A4BE-C3CF8E5BD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C93C43-C4AF-4D4C-ADD4-A4441E30B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43295B-8C98-4E97-8830-FB14EA56C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7455EB-9E1C-49F7-941C-CFA6F9FA3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470788-3A67-49D7-9505-D87962707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0A187-C27B-43C4-9BEB-36510ECCB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C67C06-3FF2-478C-B604-118C8F38D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C03C7-2627-4E73-873B-B3ADA7FBC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74787B-128D-44E5-9D0C-EB994B42C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146102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国家政体研究\n## 1.国家政体的定义与分类\n### 1.1国家政体的定义及其重要性\n### 1.2国家政体的分类及其特点\n### 1.3国家政体的演变及其影响因素\n## 2.各种国家政体的特点与实例\n### 2.1君主立宪制的特点与实例\n### 2.2共和制的特点与实例\n### 2.3社会主义国家的特点与实例\n## 3.国家政体与国家职能的关系\n### 3.1国家政体对国家职能的影响\n### 3.2国家职能对国家政体的反作用\n### 3.3国家政体与国家职能的协调与平衡\n## 4.国家政体的选择与改革\n### 4.1国家政体选择的原则与依据\n### 4.2国家政体改革的必要性及目标\n### 4.3国家政体改革的策略与措施\n## 5.国家政体与国际关系\n### 5.1国家政体对国家间关系的影响\n### 5.2国际政治对国家政体的影响\n### 5.3国家政体在全球化背景下的调整与发展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国家政体研究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国家政体的定义与分类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国家政体是指一个国家政治制度的组织形式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反映国家政治生活的根本原则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规定国家权力的分配和运行方式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体现国家政治发展的阶段性特征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国家政体的重要性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影响国家政治稳定和社会和谐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决定国家发展道路和方向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反映国家国际地位和影响力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国家政体的定义及其重要性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国家政体的分类及其特点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国家政体的分类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按权力来源分：君主立宪制、共和制、社会主义国家等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按权力结构分：集权制、分权制、联邦制等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按政治文化分：民主政体、独裁政体、威权政体等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国家政体的特点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君主立宪制：君主为国家元首，权力受限，实行宪政民主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共和制：国家权力来源于人民，实行多党制和政治竞争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社会主义国家：无产阶级专政，实行一党制和计划经济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国家政体的演变</a:t>
                </a:r>
                <a:endParaRPr/>
              </a:p>
            </p:txBody>
          </p:sp>
          <p:sp>
            <p:nvSpPr>
              <p:cNvPr id="1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从君主专制到君主立宪制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从共和制到社会主义国家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从威权政体到民主政体</a:t>
                </a:r>
                <a:endParaRPr/>
              </a:p>
            </p:txBody>
          </p:sp>
          <p:sp>
            <p:nvSpPr>
              <p:cNvPr id="19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国家政体演变的影响因素</a:t>
                </a:r>
                <a:endParaRPr/>
              </a:p>
            </p:txBody>
          </p:sp>
          <p:sp>
            <p:nvSpPr>
              <p:cNvPr id="2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政治观念的变化：民主、自由、平等观念的普及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经济制度的发展：市场经济、计划经济、混合经济的影响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社会力量的作用：政治精英、民众、国际组织的影响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国际环境的影响：战争、冷战、全球化等外部因素的冲击</a:t>
                </a:r>
                <a:endParaRPr/>
              </a:p>
            </p:txBody>
          </p:sp>
          <p:sp>
            <p:nvSpPr>
              <p:cNvPr id="20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国家政体的演变及其影响因素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各种国家政体的特点与实例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君主立宪制的特点与实例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君主立宪制的特点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君主为国家元首，但权力受限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实行宪政民主，保障公民权利和自由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政府由议会产生，对议会负责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君主立宪制的实例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英国：女王为国家元首，实行君主立宪制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日本：天皇为国家象征，实行君主立宪制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泰国：国王为国家元首，实行君主立宪制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共和制的特点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国家权力来源于人民，实行多党制和政治竞争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总统为国家元首，行使行政权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议会为立法机关，监督政府运作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共和制的实例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美国：总统为国家元首，实行共和制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法国：总统为国家元首，实行共和制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德国：总统为国家元首，实行共和制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共和制的特点与实例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社会主义国家的特点与实例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社会主义国家的特点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无产阶级专政，实行一党制和计划经济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共产党为领导核心，领导国家政治生活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以实现共产主义为目标，逐步消灭阶级差别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社会主义国家的实例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中国：共产党为领导核心，实行社会主义制度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越南：共产党为领导核心，实行社会主义制度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朝鲜：共产党为领导核心，实行社会主义制度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国家政体与国家职能的关系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国家政体决定国家职能的范围和方向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君主立宪制国家：主要职能包括维护国家安全、保障公民权利和自由、推动经济发展等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共和制国家：主要职能包括保障民主、维护国家安全、推动经济发展等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社会主义国家：主要职能包括实现共产主义、维护国家安全、发展经济等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国家政体对国家职能的实现方式产生影响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君主立宪制国家：政府通过议会决策，实施国家职能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共和制国家：政府通过总统和议会决策，实施国家职能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社会主义国家：共产党领导政府，实施国家职能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国家政体对国家职能的影响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https://d.book118.com/437146102002006044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国家政体研究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2024-09-18T02:24:03.564</cp:lastPrinted>
  <dcterms:created xsi:type="dcterms:W3CDTF">2024-09-17T18:24:03Z</dcterms:created>
  <dcterms:modified xsi:type="dcterms:W3CDTF">2024-09-17T18:24:05Z</dcterms:modified>
</cp:coreProperties>
</file>