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D5557A3-68F3-4AED-AE96-AD44E59388B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3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81663-78F8-4885-82B3-C4350A7C2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3C892-1D0A-42B7-ADE8-A07082AED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CEF4C-8E36-4DF9-AA39-16B172CAE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99F16-CB4B-4F7D-881C-A700FD39D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401DC-0671-4C72-A2D4-3CF67CD1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D59EBC-6DCE-459F-8BCC-5F33CF33D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DC8C54-0F02-4671-BE33-E4A1B7796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F1A65-DB84-4894-95CE-B959CCB07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6B2C6-CDB3-420D-A943-768E8AA2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F3905-B318-4C6E-9AAF-DDE4EDFE1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F9B58-8965-4EC9-9189-6F2A65EE7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62FD792-EF6B-44E1-94F8-63FFA816BB2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C833E72-BFAF-4BCC-B5E0-B6F7E93C324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4616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销售团队管理的目标设定与执行策略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销售团队管理的重要性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设定销售团队目标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制定执行策略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监控与改进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团队文化建设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销售团队管理的重要性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为什么销售团队管理至关重要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销售团队是企业的收入来源。管理好销售团队可以提高销售绩效，直接影响企业业绩。因此，有效的销售团队管理至关重要。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优秀销售团队的特点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每个成员清楚自己的目标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成员之间合作紧密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拥有丰富的销售经验和技能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专业的销售技能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良好的沟通能力对于团队协作至关重要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个体差异导致管理难度增加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个性差异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竞争对手众多，压力巨大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竞争激烈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必须快速调整策略应对市场变化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市场变化快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5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5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5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6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6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8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培养团队合作精神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开展团队建设活动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激励团队共同努力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提升员工工作满意度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关注员工需求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提供良好的工作环境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提高客户满意度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倾听客户反馈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不断改进服务质量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提高销售绩效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制定明确的销售目标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持续优化销售流程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1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2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2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2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3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3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3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4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4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设定销售团队目标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0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销售团队的目标至关重要。首先，它为销售团队提供了明确的方向，让每个成员都知道他们要朝着什么方向努力。其次，目标可以激励销售人员，让他们有动力去实现目标。最后，设定目标也是评估销售团队绩效的重要依据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5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5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5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5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6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6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0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设定</a:t>
            </a:r>
            <a:r>
              <a:rPr lang="en-US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SMART</a:t>
            </a: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确切清晰，易于理解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具体（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Specific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可以通过指标来评估达成情况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可衡量（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Measurable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目标应该具有挑战性，但也要实际可行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可达成（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Achievable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与团队整体目标相关联，符合战略方向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与时间相关（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Relevant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设定长期与短期销售目标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年度销售额是一个具体的长期目标，可以帮助团队长期规划和追踪进度。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长期目标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每月或每季度销售额是短期目标，帮助团队更快速地实现阶段性目标。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短期目标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4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3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3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4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4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6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7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团队目标应该能够激励整个团队共同努力，实现整体销售目标。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0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3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设定个人与团队目标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7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每个销售人员都应该拥有个人目标，有助于激励个人提高绩效。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3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94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销售团队目标的设定与执行策略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设定销售团队的目标是确保所有团队成员朝着共同的方向努力，在执行过程中需要制定明确的执行策略，分配任务并监督进度，确保目标的顺利实现。团队的协作和沟通也是实现目标的重要因素。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1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5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16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17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18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19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20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21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22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23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24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5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6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7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8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29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30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1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2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3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4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制定执行策略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3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销售团队执行策略的重要性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在销售团队管理中，目标设定是非常重要的第一步，但执行策略同样至关重要。一个有效的执行策略可以帮助销售团队更好地达成目标，提高整体业绩表现。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4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4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6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6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培训与发展计划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7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不断提升销售队伍的专业技能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提供必要培训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确保销售团队与市场同步发展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持续发展销售人员的技能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激励销售人员提升自身能力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建立晋升路径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8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激励与奖励机制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激励机制对于激发销售团队的活力至关重要。设定提成制度和奖励计划可以有效激励销售人员的积极性，肯定出色表现，让销售人员感受到成就感，从而更有动力地完成销售目标。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8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8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8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9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制定营销计划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设定营销目标和策略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选择合适的营销渠道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0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提升品牌知名度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建立品牌形象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开展品牌推广活动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0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市场营销策略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0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确定目标客户群体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细分市场，明确目标人群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了解目标客户的需求和偏好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1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1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3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3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4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5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执行策略总结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6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根据实际情况灵活调整策略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持续优化执行计划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及时发现问题并改进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定期评估团队表现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确保团队内部沟通顺畅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建立有效沟通机制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7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67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67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67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7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7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7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67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7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67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8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8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8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8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8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68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8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8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8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8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6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9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第四章 监控与改进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https://d.book118.com/437146164011006055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销售团队管理的目标设定与执行策略</vt:lpstr>
      <vt:lpstr>目录</vt:lpstr>
      <vt:lpstr>第1章 销售团队管理的重要性</vt:lpstr>
      <vt:lpstr> </vt:lpstr>
      <vt:lpstr>优秀销售团队的特点</vt:lpstr>
      <vt:lpstr>销售团队管理的挑战</vt:lpstr>
      <vt:lpstr>销售团队管理的目标</vt:lpstr>
      <vt:lpstr>第2章 设定销售团队目标</vt:lpstr>
      <vt:lpstr>目标的重要性</vt:lpstr>
      <vt:lpstr>设定SMART目标</vt:lpstr>
      <vt:lpstr>设定长期与短期销售目标</vt:lpstr>
      <vt:lpstr>设定个人与团队目标</vt:lpstr>
      <vt:lpstr> </vt:lpstr>
      <vt:lpstr>第3章 制定执行策略</vt:lpstr>
      <vt:lpstr> </vt:lpstr>
      <vt:lpstr>培训与发展计划</vt:lpstr>
      <vt:lpstr> </vt:lpstr>
      <vt:lpstr>市场营销策略</vt:lpstr>
      <vt:lpstr>执行策略总结</vt:lpstr>
      <vt:lpstr>第四章 监控与改进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2024-09-29T14:33:22.201</cp:lastPrinted>
  <dcterms:created xsi:type="dcterms:W3CDTF">2024-09-29T06:33:22Z</dcterms:created>
  <dcterms:modified xsi:type="dcterms:W3CDTF">2024-09-29T06:33:25Z</dcterms:modified>
</cp:coreProperties>
</file>