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969089-065F-4ED4-B364-656B4A2CAC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A61754-7AE7-4877-957B-3A48C7F12D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304AE2-2A10-4978-BB72-FD85A4E585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3B834B-C51F-4E2F-91DC-4ABEF61AAD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5A933F-951F-4C5E-953E-591744599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434FE1-BCA1-4504-9A2C-E5DBDCDF94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EA5353-FE38-432D-A670-872E58AAC9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01E317-C921-4161-A8E6-2F548A54A4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0682F9-7E0F-41CB-B9DF-B3589E31B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D9853B-AA83-4004-A282-BC3E29FA11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811472-817D-48E1-A4DD-01F883501D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714616511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128185" y="966907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体育产业国内市场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0086" y="4308288"/>
            <a:ext cx="3867150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0086" y="5113460"/>
            <a:ext cx="42672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238974" y="100106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38974" y="1860445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175388" y="94854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体育产业概述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体育市场现状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体育产业政策与法规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体育产业投资与融资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体育产业未来发展趋势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体育产业成功案例分析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体育产业概述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体育产业是指与体育运动相关的一切生产经营活动的总称，包括体育器材、体育服务、体育赛事等。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体育产业可以根据不同的标准进行分类，如根据所涉及的体育项目可以分为足球、篮球、游泳等各类体育项目产业；根据所提供的服务类型可以分为体育用品制造业、体育服务业等。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高度市场化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体育产业是一个高度市场化的产业，各类企业、组织和个人都可以参与其中，通过市场竞争来推动产业的发展。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高附加值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体育产业具有高附加值的特点，不仅可以提供体育用品和体育服务，还可以通过赛事运营、媒体转播等方式获取丰厚的收益。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随着全球化的发展，体育产业也逐渐呈现出全球化的趋势，国际间的体育交流和合作日益频繁。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体育产业的特点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中国体育产业起步于20世纪80年代，主要以体育用品制造业为主，逐渐形成了完整的产业链。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进入21世纪后，中国体育产业进入了快速发展阶段，各类体育赛事、俱乐部等开始涌现，市场逐渐成熟。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快速发展阶段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近年来，中国体育产业开始转型升级，逐渐向高端化、专业化、多元化方向发展，同时加强了与国际间的交流和合作。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转型升级阶段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体育产业的发展历程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体育市场现状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近年来，随着国内经济的持续增长和人们生活水平的提高，体育产业的市场规模不断扩大。根据相关数据，中国体育产业总规模已突破数万亿，成为国内经济的重要增长点。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体育产业涵盖了体育竞赛表演、体育健身休闲、体育用品制造与销售等多个领域，其中体育竞赛表演和体育健身休闲是产业主体。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产业结构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市场规模与结构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随着健康意识的提高和消费观念的转变，越来越多的消费者开始注重体育锻炼和健身，积极参与各类体育活动。同时，消费者对于高品质、专业化的体育服务和产品需求也在增加。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消费者对于体育的需求呈现出多元化、个性化的特点。除了基础的健身需求外，消费者对于体育赛事观赏、专业培训、体育旅游等领域的需求也日益旺盛。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消费者行为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消费者行为与需求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国内体育市场竞争激烈，各类企业通过品牌建设、技术创新、市场拓展等方式不断提升自身竞争力。同时，随着对外开放的深入，外资企业也纷纷进入中国体育市场，加剧了市场竞争。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激烈的市场竞争中，企业应采取差异化竞争策略，发挥自身优势，满足消费者个性化、多元化的需求。例如，一些企业通过提供专业化的培训和指导服务来吸引消费者，另一些企业则专注于开发新型的体育用品和设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竞争激烈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差异化竞争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317352" y="2013882"/>
            <a:ext cx="3450158" cy="1322592"/>
            <a:chOff x="5317352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5317352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39595" y="4297030"/>
            <a:ext cx="5964684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体育产业政策与法规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370845" y="3505984"/>
            <a:ext cx="2156600" cy="638034"/>
            <a:chOff x="5370845" y="3505984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370845" y="3505984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国家政策支持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政策扶持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国家出台了一系列政策，如《关于加快发展体育产业促进体育消费的若干意见》等，以鼓励和促进体育产业的发展。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资金支持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设立了体育产业发展专项资金，为体育企业提供贷款、担保、贴息等金融支持。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地方政策支持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各地政府根据自身情况，为体育产业提供财政补贴、税收优惠等政策支持。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地方财政支持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地方政府为体育产业提供土地资源，如体育产业园、体育小镇等，以促进产业集聚发展。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土地政策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法律法规体系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国家制定了一系列法律法规，如《中华人民共和国体育法》等，为体育产业的健康发展提供了法律保障。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监管措施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政府部门对体育产业进行严格监管，包括市场准入、产品质量、赛事管理等方面，确保产业的规范发展。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法律法规监管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https://d.book118.com/437146165112006034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2024-09-08T12:39:09.530</cp:lastPrinted>
  <dcterms:created xsi:type="dcterms:W3CDTF">2024-09-08T04:39:09Z</dcterms:created>
  <dcterms:modified xsi:type="dcterms:W3CDTF">2024-09-08T04:39:11Z</dcterms:modified>
</cp:coreProperties>
</file>