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50541-C34F-473F-B176-13FC27CE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5141C-6FDC-4B7D-B9CB-A99CCCED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3B7A4-7D89-42D6-B2E9-9A129E06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D67C7-51F1-4632-A948-170C2F990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D4E6A-00A3-482F-8D44-0A404928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F436B2-95F2-46EB-A527-FAB638CC6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96923-3816-485F-85D3-880D7173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31B24-5241-4E4F-8C7F-DA2451FC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5301A-F313-4B7B-AC67-3F7F7EBE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D73E4-F1ED-4B51-BF38-9946D63C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36D05-582B-430C-B414-5B4D2B52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5016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先锋岗汇报课件\n## 1.先锋岗的成立背景及意义\n### 1.1 先锋岗的成立背景及初衷\n### 1.2 先锋岗的核心价值观与使命\n### 1.3 先锋岗在企业发展中的作用\n## 2.先锋岗的工作职责与要求\n### 2.1 先锋岗的工作职责概述\n### 2.2 先锋岗的工作要求与标准\n### 2.3 先锋岗的工作流程与规范\n## 3.先锋岗的工作成果与亮点\n### 3.1 先锋岗的工作成果展示\n### 3.2 先锋岗的创新亮点与突破\n### 3.3 先锋岗的典型案例与分析\n## 4.先锋岗的团队建设与文化传承\n### 4.1 先锋岗的团队建设与发展\n### 4.2 先锋岗的企业文化传承与发扬\n### 4.3 先锋岗的团队活动与凝聚力\n## 5.先锋岗的未来发展规划与愿景\n### 5.1 先锋岗的未来发展目标与计划\n### 5.2 先锋岗的发展趋势与挑战\n### 5.3 先锋岗的愿景与期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先锋岗汇报课件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先锋岗的成立背景及意义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应对市场竞争加剧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提升企业运营效率</a:t>
                </a:r>
                <a:endParaRPr/>
              </a:p>
            </p:txBody>
          </p:sp>
          <p:sp>
            <p:nvSpPr>
              <p:cNvPr id="17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探索企业创新发展模式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培养企业创新精神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实现企业可持续发展</a:t>
                </a:r>
                <a:endParaRPr/>
              </a:p>
            </p:txBody>
          </p:sp>
          <p:sp>
            <p:nvSpPr>
              <p:cNvPr id="17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塑造企业品牌形象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树立企业行业地位</a:t>
                </a:r>
                <a:endParaRPr/>
              </a:p>
            </p:txBody>
          </p:sp>
          <p:sp>
            <p:nvSpPr>
              <p:cNvPr id="18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先锋岗的成立背景及初衷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核心价值观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：勇于探索，敢于实践，不断创新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：承担责任，敢于担当，追求卓越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：团结协作，互相支持，共同成长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为企业创造最大价值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为员工提供发展平台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为社会做出贡献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推动企业创新发展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培养创新人才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实现创新成果转化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提升企业核心竞争力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优化企业管理流程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降低企业运营成本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塑造企业品牌形象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树立企业行业地位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先锋岗在企业发展中的作用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先锋岗的工作职责与要求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收集市场信息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分析市场趋势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提供市场策略建议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市场调研与分析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制定项目计划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组织项目实施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监控项目进度与成果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项目策划与执行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提升团队凝聚力与执行力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团队建设与培训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先锋岗的工作职责概述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掌握先进的技能与方法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具备较强的学习能力</a:t>
                </a:r>
                <a:endParaRPr/>
              </a:p>
            </p:txBody>
          </p:sp>
          <p:sp>
            <p:nvSpPr>
              <p:cNvPr id="24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专业能力</a:t>
                </a:r>
                <a:endParaRPr/>
              </a:p>
            </p:txBody>
          </p:sp>
        </p:grpSp>
        <p:grpSp>
          <p:nvGrpSpPr>
            <p:cNvPr id="24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能够有效表达自己的观点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能够倾听他人的意见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能够协调各方资源</a:t>
                </a:r>
                <a:endParaRPr/>
              </a:p>
            </p:txBody>
          </p:sp>
        </p:grpSp>
        <p:grpSp>
          <p:nvGrpSpPr>
            <p:cNvPr id="24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5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能够与团队成员保持良好的沟通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能够主动承担责任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能够为团队创造价值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先锋岗的工作要求与标准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项目策划与执行流程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明确项目目标与范围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制定项目计划与分工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组织实施与监控进度</a:t>
                </a:r>
                <a:endParaRPr/>
              </a:p>
            </p:txBody>
          </p:sp>
          <p:sp>
            <p:nvSpPr>
              <p:cNvPr id="2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市场调研与分析流程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确定调研主题与对象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收集与整理信息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分析与提出建议</a:t>
                </a:r>
                <a:endParaRPr/>
              </a:p>
            </p:txBody>
          </p:sp>
          <p:sp>
            <p:nvSpPr>
              <p:cNvPr id="2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团队建设与培训流程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组织培训活动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评估培训效果与反馈</a:t>
                </a:r>
                <a:endParaRPr/>
              </a:p>
            </p:txBody>
          </p:sp>
          <p:sp>
            <p:nvSpPr>
              <p:cNvPr id="2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先锋岗的工作流程与规范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先锋岗的工作成果与亮点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先锋岗的工作成果展示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成功完成的项目数量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项目产生的经济效益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项目对社会的影响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获得的专利与著作权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发表论文与专著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获得的技术突破与认可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团队建设成果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提高的团队凝聚力与执行力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培养的优秀团队成员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举办的团队活动与成果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https://d.book118.com/437150161003006046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先锋岗汇报课件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2024-09-20T23:08:28.417</cp:lastPrinted>
  <dcterms:created xsi:type="dcterms:W3CDTF">2024-09-20T15:08:28Z</dcterms:created>
  <dcterms:modified xsi:type="dcterms:W3CDTF">2024-09-20T15:08:30Z</dcterms:modified>
</cp:coreProperties>
</file>