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8069-3F52-4833-8F1B-1217D54A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D24C-AED6-4EC8-A20B-A2746F6A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ACBDA-7664-4203-90E9-17280777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5A136-D45D-4626-BD5F-ABFB662E4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BBA32-631E-4902-B6EC-983F712A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B512E-391D-4628-A911-22574CB0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C9C16-13EC-4F70-820B-53F193346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96F22-E855-4452-B70C-17C0D880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7D065-69EE-4EC3-A6C0-B5563A4A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28E02-57AC-417A-9646-5D2F9319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D3B3D-E1C5-4EAF-ABA5-DD67351B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5410501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88" r="40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护理应急与应对涉及多个领域，包括急救护理、重症护理、创伤护理等，要求护理人员具备丰富的专业知识和实践经验。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护理应急与应对是指针对突发或紧急的医疗状况，采取及时、有效的措施来处理和缓解病情，以保障患者的生命安全和健康。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提高护理人员应对紧急状况的能力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通过培训和实践，使护理人员掌握各种应急处理技能，提高其在紧急情况下的应对能力，为患者提供更好的医疗护理服务。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保障患者的生命安全和健康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及时、准确的护理应急与应对措施能够有效地控制病情，减轻患者的痛苦，保障患者的生命安全和健康。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提高医疗机构的救治水平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护理应急与应对能力的提升，有助于提高整个医疗机构的救治水平，为更多患者提供优质的医疗服务。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建立完善的应急组织架构，明确各部门职责，确保应急工作的有效开展。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定期开展应急培训和演练，提高护理人员对应急事件的处理能力。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建立有效的监测和预警机制，及时发现潜在的护理风险，采取预防措施。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监测与预警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根据医院实际情况，制定针对性的应急预案，明确应对措施和流程。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预案评估与修订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预案实施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定期评估预案的有效性，及时修订和完善，确保预案的适应性和可行性。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在应急事件发生时，迅速启动预案，按照既定措施进行处置，确保患者安全。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制定详细的应急物资清单，包括药品、器械、防护用品等，确保物资充足。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物资清单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定期检查和补充应急物资，确保物资质量可靠、数量充足。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在应急事件发生时，根据需要迅速调配物资，确保医疗救治工作的顺利进行。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物资调配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应急物资的准备与调配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对患者的病情状况进行全面评估，包括生命体征、症状、病史等，以确定病情严重程度。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根据患者病情的严重程度，将患者分为不同类别，如轻症、中症、重症等，以便进行分类管理和优先处理。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https://d.book118.com/437154105010006052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2024-09-25T10:29:18.209</cp:lastPrinted>
  <dcterms:created xsi:type="dcterms:W3CDTF">2024-09-25T02:29:18Z</dcterms:created>
  <dcterms:modified xsi:type="dcterms:W3CDTF">2024-09-25T02:29:20Z</dcterms:modified>
</cp:coreProperties>
</file>