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91E9F-09D4-4539-B5D2-B7C2D7FED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D2B5C-2333-4291-AC29-7A36484F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A23D2-665A-4A7F-A728-F91D9AA9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29EBB-5C15-4425-9B76-601CB6EC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8B247-D1E6-407F-8540-08F3DC118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DFA07-8490-4AB2-9174-910B005F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80465-52C6-4F05-9288-AAE29B9B5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190E9-6244-4083-B33A-68D89A4B1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11C96-3EFF-4A3B-A689-215755D24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52AB5-69FE-47F7-9DDE-E2C9302A4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A6CB0-BA0F-46AA-B8A9-F9E52414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560431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2024宠物行业发展报告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2024年宠物行业概述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宠物食品市场分析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宠物医疗市场分析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宠物用品市场分析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宠物消费市场的扩大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随着宠物数量的增长，与宠物相关的消费市场也在不断扩大，包括宠物食品、用品、医疗保健等多个领域。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行业发展趋势的变化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随着宠物行业的不断发展，行业发展趋势也在发生变化，如个性化定制、智能化服务等。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宠物数量的增长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随着社会经济的发展和人们生活水平的提高，越来越多的人选择饲养宠物，宠物数量逐年增长。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本报告旨在全面分析2024年宠物行业的发展情况，包括市场规模、竞争格局、消费者需求等方面的内容，为相关企业和投资者提供决策参考。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本报告有助于了解宠物行业的发展趋势和机遇，帮助企业和投资者做出更加明智的决策，促进宠物行业的健康发展。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2024年宠物行业概述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全球宠物消费结构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食品、医疗保健、美容等服务是宠物消费的主要领域，其中食品支出占据最大比重。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全球宠物行业发展趋势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个性化、健康、环保成为宠物行业发展的新趋势，宠物用品和食品市场细分化程度越来越高。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全球宠物市场规模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随着人们生活水平的提高，全球宠物市场规模持续增长，预计到2024年将达到1800亿美元。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全球宠物行业概况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中国宠物行业发展趋势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随着人们生活水平的提高和消费观念的转变，中国宠物行业将迎来更加广阔的发展空间。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中国宠物市场规模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中国宠物市场规模逐年增长，预计到2024年将达到2000亿元人民币。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中国宠物消费结构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食品、医疗保健、美容等服务是中国宠物消费的主要领域，其中食品支出占据最大比重。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中国宠物行业概况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随着消费者需求的多样化，个性化服务将成为宠物行业发展的新趋势，如定制化宠物食品、个性化宠物美容等。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智能化技术将在宠物行业中得到广泛应用，如智能喂食器、智能摄像头等，为消费者提供更加便捷的服务。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健康环保理念在宠物行业中越来越受到重视，如天然有机食品、环保型宠物用品等，将逐渐成为主流。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健康环保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线上线下融合将成为宠物行业发展的新趋势，线上平台提供便捷的购物体验，线下门店提供专业的服务和体验。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宠物食品市场分析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品质要求提升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消费者对宠物食品的品质和安全性越来越关注，对高品质、天然、有机、低碳等概念的宠物食品需求增加。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线上线下渠道融合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传统线下渠道和电商平台加速融合，为消费者提供了更多便利的购买渠道。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宠物食品市场规模持续扩大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随着人们对宠物陪伴的需求增加，宠物数量不断增长，带动了宠物食品市场的快速发展。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408" r="13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宠物食品市场现状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包括皇家、宝路、冠能、希尔思等国内外知名品牌。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涵盖干粮、湿粮、零食、保健品等多种类型，满足不同宠物品种和年龄段的需求。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宠物食品市场主要品牌和产品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https://d.book118.com/437156043155006030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2024-09-02T15:59:54.162</cp:lastPrinted>
  <dcterms:created xsi:type="dcterms:W3CDTF">2024-09-02T07:59:54Z</dcterms:created>
  <dcterms:modified xsi:type="dcterms:W3CDTF">2024-09-02T07:59:56Z</dcterms:modified>
</cp:coreProperties>
</file>