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341.xml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B3C94-0B34-413F-B516-06BD81EB1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CCC35-A642-48EC-B34C-4B63F1F6E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F0439-DD5E-47DC-9F98-6CE8BB7BB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5E921-787A-4057-81F4-2479603E7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C623B7-93EF-4341-86E8-5EA8D9EB3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5A82AB-8952-48EF-A214-DB33346E5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F1FCF7-3A1C-4337-BD48-8633DC2AB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9BD55-6E70-4437-8E98-DA9DCF5F8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02245-4632-4D9B-AD10-13C40F1CE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4F9AF-5E52-4CF0-9255-22B05400D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DFDCC-4964-4AA3-9CE8-522129924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2" Type="http://schemas.openxmlformats.org/officeDocument/2006/relationships/themeOverride" Target="../theme/themeOverride2.xml" /><Relationship Id="rId3" Type="http://schemas.openxmlformats.org/officeDocument/2006/relationships/notesSlide" Target="../notesSlides/notesSlide2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image" Target="../media/image5.png" /><Relationship Id="rId7" Type="http://schemas.openxmlformats.org/officeDocument/2006/relationships/tags" Target="../tags/tag26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image" Target="../media/image5.png" /><Relationship Id="rId7" Type="http://schemas.openxmlformats.org/officeDocument/2006/relationships/tags" Target="../tags/tag2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image" Target="../media/image5.png" /><Relationship Id="rId7" Type="http://schemas.openxmlformats.org/officeDocument/2006/relationships/tags" Target="../tags/tag2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image" Target="../media/image5.png" /><Relationship Id="rId7" Type="http://schemas.openxmlformats.org/officeDocument/2006/relationships/tags" Target="../tags/tag2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image" Target="../media/image5.png" /><Relationship Id="rId7" Type="http://schemas.openxmlformats.org/officeDocument/2006/relationships/tags" Target="../tags/tag2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image" Target="../media/image5.png" /><Relationship Id="rId7" Type="http://schemas.openxmlformats.org/officeDocument/2006/relationships/tags" Target="../tags/tag2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image" Target="../media/image5.png" /><Relationship Id="rId7" Type="http://schemas.openxmlformats.org/officeDocument/2006/relationships/tags" Target="../tags/tag2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image" Target="../media/image5.png" /><Relationship Id="rId7" Type="http://schemas.openxmlformats.org/officeDocument/2006/relationships/tags" Target="../tags/tag2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image" Target="../media/image5.png" /><Relationship Id="rId7" Type="http://schemas.openxmlformats.org/officeDocument/2006/relationships/tags" Target="../tags/tag2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9.xml" /><Relationship Id="rId11" Type="http://schemas.openxmlformats.org/officeDocument/2006/relationships/tags" Target="../tags/tag310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image" Target="../media/image5.png" /><Relationship Id="rId7" Type="http://schemas.openxmlformats.org/officeDocument/2006/relationships/tags" Target="../tags/tag3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image" Target="../media/image5.png" /><Relationship Id="rId7" Type="http://schemas.openxmlformats.org/officeDocument/2006/relationships/tags" Target="../tags/tag3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tags" Target="../tags/tag319.xml" /><Relationship Id="rId7" Type="http://schemas.openxmlformats.org/officeDocument/2006/relationships/tags" Target="../tags/tag320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image" Target="../media/image5.png" /><Relationship Id="rId7" Type="http://schemas.openxmlformats.org/officeDocument/2006/relationships/tags" Target="../tags/tag32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0.xml" /><Relationship Id="rId3" Type="http://schemas.openxmlformats.org/officeDocument/2006/relationships/notesSlide" Target="../notesSlides/notesSlide20.xml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image" Target="../media/image5.png" /><Relationship Id="rId7" Type="http://schemas.openxmlformats.org/officeDocument/2006/relationships/tags" Target="../tags/tag32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1.xml" /><Relationship Id="rId3" Type="http://schemas.openxmlformats.org/officeDocument/2006/relationships/notesSlide" Target="../notesSlides/notesSlide21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image" Target="../media/image5.png" /><Relationship Id="rId7" Type="http://schemas.openxmlformats.org/officeDocument/2006/relationships/tags" Target="../tags/tag33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2" Type="http://schemas.openxmlformats.org/officeDocument/2006/relationships/themeOverride" Target="../theme/themeOverride22.xml" /><Relationship Id="rId3" Type="http://schemas.openxmlformats.org/officeDocument/2006/relationships/notesSlide" Target="../notesSlides/notesSlide22.xml" /><Relationship Id="rId4" Type="http://schemas.openxmlformats.org/officeDocument/2006/relationships/tags" Target="../tags/tag332.xml" /><Relationship Id="rId5" Type="http://schemas.openxmlformats.org/officeDocument/2006/relationships/tags" Target="../tags/tag333.xml" /><Relationship Id="rId6" Type="http://schemas.openxmlformats.org/officeDocument/2006/relationships/tags" Target="../tags/tag334.xml" /><Relationship Id="rId7" Type="http://schemas.openxmlformats.org/officeDocument/2006/relationships/tags" Target="../tags/tag335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3.xml" /><Relationship Id="rId3" Type="http://schemas.openxmlformats.org/officeDocument/2006/relationships/notesSlide" Target="../notesSlides/notesSlide23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image" Target="../media/image5.png" /><Relationship Id="rId7" Type="http://schemas.openxmlformats.org/officeDocument/2006/relationships/tags" Target="../tags/tag340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6211605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中国应对CPTPP协定经济影响的政策选择及效果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基本内容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全球贸易格局的不断变化，自由贸易协定日益成为各国间经济合作的重要基础。2021年，由日本、澳大利亚、文莱、加拿大、智利、新西兰、秘鲁、墨西哥和新加坡组成的全面与进步跨太平洋伙伴关系协定（CPTPP）正式生效。这一协定旨在促进亚太地区贸易自由化，降低成员国之间的关税和非关税壁垒。然而，CPTPP协定的生效对中国经济产生了一定的影响。本次演示将探讨中国应对CPTPP协定经济影响的政策选择及效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针对CPTPP协定带来的经济影响，中国政府可能采取的政策选择包括：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1、调整外贸政策。通过加大对外开放力度，提升与其他成员国的贸易合作水平，以弥补CPTPP协定带来的贸易损失。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2、促进产业调整。优化产业结构，提升高技术产业和服务业的发展水平，以适应新的贸易环境。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3、加强贸易壁垒。通过采取必要的贸易壁垒措施，保护国内市场和产业，降低CPTPP协定带来的冲击。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3、加强贸易壁垒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3、加强贸易壁垒。通过采取必要的贸易壁垒措施，保护国内市场和产业，降低CPTPP协定带来的冲击。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1、促进经济增长。通过扩大对外贸易合作，刺激国内经济增长，降低失业率。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2、维护国家安全。保护国内市场和产业，减少经济依赖，确保国家经济安全。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3、加强贸易壁垒。通过采取必要的贸易壁垒措施，保护国内市场和产业，降低CPTPP协定带来的冲击。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3、改善民生。通过优化产业结构，提高就业人员技能和素质，增加民众收入和生活水平。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3、改善民生。通过优化产业结构，提高就业人员技能和素质，增加民众收入和生活水平。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3、改善民生。通过优化产业结构，提高就业人员技能和素质，增加民众收入和生活水平。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1、修订相关法律。对《中华人民共和国对外贸易法》进行修订，以便更好地应对CPTPP协定带来的挑战。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3、改善民生。通过优化产业结构，提高就业人员技能和素质，增加民众收入和生活水平。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2、加强行政指导。通过相关部门发布政策文件和指导意见，推动产业结构和外贸政策的调整。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3、改善民生。通过优化产业结构，提高就业人员技能和素质，增加民众收入和生活水平。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3、经济手段调节。采取适当的财政和货币政策，调节经济运行，促进产业结构升级和外贸发展。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基本内容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随着全球经济的不断发展和深入，区域经济一体化已成为一种趋势。在这个大背景下，跨太平洋伙伴关系协定（Trans-Pacific Partnership，简称TPP）被提出，并逐渐成为了亚太地区最重要的自由贸易协定之一。然而，随着美国政府的变更，美国退出了TPP，这让原本的TPP面临着困境。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幸运的是，剩下的11个成员国并未放弃，他们经过重新谈判和协商，最终达成了全面与进步跨太平洋伙伴关系协定（Comprehensive and Progressive Agreement for Trans-Pacific Partnership，简称CPTPP）。本次演示将围绕CPTPP的特点、影响及中国的应对之策展开讨论。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一、CPTPP的特点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一、CPTPP的特点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协议内容：CPTPP是一个高标准的自由贸易协定，其覆盖了货物和服务贸易、投资、知识产权、政府采购等多个领域。与原来的TPP相比，CPTPP在某些条款上做出了让步和妥协，例如在知识产权保护、劳工权益等方面的规定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一、CPTPP的特点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2、生效方式：CPTPP采用了“负面清单”的生效方式，即除非协定中明确规定保留，否则所有措施在协定生效时即刻取消。这种生效方式极大地提高了协定的透明度和可预见性。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一、CPTPP的特点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3、成员国义务：CPTPP成员国的义务和承诺非常明确，并且具有法律约束力。成员国需要严格遵守协定的规定，确保贸易和投资的自由化和便利化。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二、CPTPP的影响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二、CPTPP的影响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1、贸易方面：CPTPP的实施将进一步促进成员国之间的贸易往来，降低关税和非关税壁垒，提高商品的自由流通。这将为成员国带来更多的商机和经济增长机会。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https://d.book118.com/437162116056006042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5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7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2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24</Slides>
  <Notes>23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1">
      <vt:lpstr>Arial</vt:lpstr>
      <vt:lpstr>Calibri</vt:lpstr>
      <vt:lpstr>微软雅黑</vt:lpstr>
      <vt:lpstr>汉仪旗黑-85S</vt:lpstr>
      <vt:lpstr>仿宋</vt:lpstr>
      <vt:lpstr>Calibri Light</vt:lpstr>
      <vt:lpstr>Office Theme</vt:lpstr>
      <vt:lpstr>PowerPoint Presentation</vt:lpstr>
      <vt:lpstr>PowerPoint Presentation</vt:lpstr>
      <vt:lpstr>基本内容</vt:lpstr>
      <vt:lpstr>基本内容</vt:lpstr>
      <vt:lpstr>基本内容</vt:lpstr>
      <vt:lpstr>基本内容</vt:lpstr>
      <vt:lpstr>PowerPoint Presentation</vt:lpstr>
      <vt:lpstr>3、加强贸易壁垒。通过采取必要的贸易壁垒措施，保护国内市场和产业，降低CPTPP协定带来的冲击。</vt:lpstr>
      <vt:lpstr>3、加强贸易壁垒。通过采取必要的贸易壁垒措施，保护国内市场和产业，降低CPTPP协定带来的冲击。</vt:lpstr>
      <vt:lpstr>PowerPoint Presentation</vt:lpstr>
      <vt:lpstr>3、改善民生。通过优化产业结构，提高就业人员技能和素质，增加民众收入和生活水平。</vt:lpstr>
      <vt:lpstr>3、改善民生。通过优化产业结构，提高就业人员技能和素质，增加民众收入和生活水平。</vt:lpstr>
      <vt:lpstr>3、改善民生。通过优化产业结构，提高就业人员技能和素质，增加民众收入和生活水平。</vt:lpstr>
      <vt:lpstr>PowerPoint Presentation</vt:lpstr>
      <vt:lpstr>PowerPoint Presentation</vt:lpstr>
      <vt:lpstr>基本内容</vt:lpstr>
      <vt:lpstr>基本内容</vt:lpstr>
      <vt:lpstr>PowerPoint Presentation</vt:lpstr>
      <vt:lpstr>一、CPTPP的特点</vt:lpstr>
      <vt:lpstr>一、CPTPP的特点</vt:lpstr>
      <vt:lpstr>一、CPTPP的特点</vt:lpstr>
      <vt:lpstr>PowerPoint Presentation</vt:lpstr>
      <vt:lpstr>二、CPTPP的影响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2024-09-15T16:10:51.763</cp:lastPrinted>
  <dcterms:created xsi:type="dcterms:W3CDTF">2024-09-15T08:10:51Z</dcterms:created>
  <dcterms:modified xsi:type="dcterms:W3CDTF">2024-09-15T08:10:59Z</dcterms:modified>
</cp:coreProperties>
</file>