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A23BA-FB0D-4270-A030-0A4D5699C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112A3-4BA7-42FC-9A2B-C4655659F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C08B5-1E06-4277-B3F3-5837D96A0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55126-988E-45C2-AE02-1DBBC523A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C81C66-0415-4BB9-9A63-FC2A89DAC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88560-9C3D-47F0-9A9F-A4A50ED4A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F9F6E-A2A9-499C-8D75-37E890856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26E54-7BA2-404C-8975-ED9502895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D2338-67BE-47E0-AD70-E1580ADDA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489A9-5D8E-483C-BE36-1EECB72B7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702CC-45E2-4E0C-AE9D-BF1766BBB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6212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护理健康宣教制度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宣教人员资质与培训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制度评估与改进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护理健康宣教制度是一种针对患者和家属进行健康教育的制度，旨在提高患者对疾病的认识，增强自我保健意识，促进康复和预防复发。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通过护理人员的专业知识和技能，向患者和家属传授疾病相关知识、治疗方法和注意事项，帮助患者建立健康的生活方式，提高生活质量。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77" b="28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提高患者自我管理能力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通过健康教育，患者可以更好地了解自己的病情和治疗方案，掌握正确的自我管理方法，减少并发症和复发风险。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改善医患关系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护理人员与患者和家属的沟通交流增加，能够增强彼此的信任和理解，减少医疗纠纷和矛盾。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护理健康宣教制度要求护理人员具备专业知识和技能，能够提高护理服务的质量和水平。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对护理人员进行定期的培训和考核，确保他们具备实施健康教育的能力和素质。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建立监督和评估机制，定期对护理健康宣教制度的实施情况进行检查和评估，及时发现问题并采取改进措施。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根据监督和评估结果，对护理健康宣教制度进行持续改进和优化，提高制度的科学性和有效性。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制度的实施与监督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疾病发展与转归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向患者和家属说明疾病的发展趋势和可能的转归，使他们能够正确面对疾病，调整心态。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特殊检查与治疗说明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对于需要进行特殊检查或治疗的患者，详细说明检查或治疗的方法、目的和注意事项，以减轻患者的恐惧和焦虑。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疾病诊断、治疗和预防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向患者和家属介绍疾病的诊断依据、治疗方案和预防措施，帮助他们了解疾病的基本知识。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疾病知识宣教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运动与休息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指导患者合理安排运动和休息时间，根据病情选择合适的运动方式，避免过度劳累或缺乏运动。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根据患者的病情和营养需求，为其提供科学合理的饮食建议，包括食物选择、烹饪方式和营养搭配等。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帮助患者调整心态，保持乐观、积极的生活态度，减轻心理压力和焦虑情绪。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00" r="16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药物相互作用与禁忌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向患者和家属说明药物之间的相互作用和禁忌事项，避免因药物使用不当而加重病情。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药物作用与副作用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向患者和家属说明所使用药物的作用、效果及可能的副作用，让他们了解药物的疗效和风险。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用药方法与注意事项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详细说明药物的用法、用量、用药时间和注意事项，确保患者正确使用药物。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药物使用与注意事项宣教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根据患者的具体情况，为其制定合适的康复训练计划，包括功能锻炼、理疗和康复器械的使用等。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教会患者自我护理的技巧和方法，如伤口护理、呼吸道管理、口腔护理等，帮助他们更好地管理自己的健康状况。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自我护理技巧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向患者和家属说明常见并发症的预防措施和应对方法，降低并发症的发生风险。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康复与自我护理宣教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宣教方式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https://d.book118.com/437162121003006042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2024-09-15T01:37:48.144</cp:lastPrinted>
  <dcterms:created xsi:type="dcterms:W3CDTF">2024-09-14T17:37:48Z</dcterms:created>
  <dcterms:modified xsi:type="dcterms:W3CDTF">2024-09-14T17:37:50Z</dcterms:modified>
</cp:coreProperties>
</file>