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4A50C-F847-4FDD-ACF7-9D938BF54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2158D-932D-485D-AA15-7E6B18BF7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1CB7A-92E8-41A7-8E60-C138D864C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68D55B-E8F5-43A6-B748-1CB2226FB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8CCEB1-2E65-45B6-9153-60CA9A819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BBAC5D-DF05-4A01-BC84-E538D7998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8E0D6F-E4B2-4C75-80D1-183842706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3F7B5-08F5-4F6E-A71C-C2DE52C04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CC78F0-2C9A-4E11-8B1B-14196B34F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7FE90-E9B0-4B02-B52F-86C0E2A8B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15373-D09F-4420-8EC6-5A37EF34D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6302210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供应链体系的构建及其原则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供应链体系概述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供应链体系构建原则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供应链体系构建步骤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供应链体系中的关键要素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供应链体系构建的挑战与对策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案例分析：成功构建供应链体系的实践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供应链体系概述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是围绕核心企业，通过对信息流、物流、资金流的控制，从采购原材料开始，制成中间产品以及最终产品，最后由销售网络把产品送到消费者手中的将供应商、制造商、分销商、零售商直到最终用户连成一个整体的功能网链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随着经济全球化和信息技术的快速发展，企业之间的竞争已经转变为供应链之间的竞争。构建高效、敏捷、柔性的供应链体系成为企业提升竞争力的关键。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通过优化供应链流程，降低库存成本，提高物流效率，从而提升企业整体运营效率。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增强市场响应能力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能够快速响应市场需求变化，调整生产和采购计划，满足客户需求，提升客户满意度。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通过多元化供应商选择、库存管理和风险管理等措施，降低供应链中断风险，保障企业稳定运营。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提供原材料、零部件等生产所需物资的企业或个人。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将原材料、零部件等加工成最终产品的企业。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分销商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负责将制造商生产的产品销售给零售商或最终用户的企业。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将产品销售给最终消费者的企业或个人。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提供运输、仓储等物流服务的企业或个人。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信息服务商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提供信息技术支持，如供应链管理软件、电子商务平台等的企业或个人。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供应链体系的构成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供应链体系构建原则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针对不同客户群体的个性化需求，提供定制化的产品和服务，提高客户满意度。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始终将客户需求放在首位，通过深入了解和分析客户需求，构建满足客户需求的供应链体系。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建立快速响应机制，对客户需求变化做出及时调整和优化，确保供应链的高效运作。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客户需求导向原则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整体规划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从全局角度出发，对供应链体系进行整体规划和设计，确保各个环节之间的协调运作。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标准化管理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制定统一的供应链管理标准，实现各环节之间的标准化管理和运作，提高供应链效率。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根据供应链实际需求，合理配置资源，避免资源浪费和成本增加。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系统化原则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充分利用先进的信息技术，如物联网、大数据、人工智能等，实现供应链体系的数字化、智能化升级。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333" r="13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建立信息共享机制，加强供应链各环节之间的信息沟通与协作，提高决策效率和准确性。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6125" b="6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通过对供应链数据进行深入分析，发现潜在问题和改进空间，持续优化供应链运作。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快速适应市场变化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具备敏锐的市场洞察力，能够快速适应市场变化并作出相应调整，保持供应链的竞争优势。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灵活调整策略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根据市场需求和竞争态势的变化，灵活调整供应链策略，如采购策略、库存策略、物流策略等。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鼓励创新思维和模式创新，不断推动供应链体系的升级和发展，提高整体竞争力。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敏捷性原则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供应链体系构建步骤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742" b="107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了解当前供应链的运作情况，包括供应商、库存、物流、信息流等各方面的效率和问题。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明确供应链体系建设的目标，如降低成本、提高响应速度、优化资源配置等。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分析现状与目标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根据产品特性、市场需求和企业战略，设计合理的供应链网络结构，包括供应商选择、仓库布局、物流路径等。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协同与整合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促进供应链各环节之间的协同合作，实现资源的优化配置和信息的共享。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00" r="26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设计供应链网络结构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制定供应链策略与流程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策略制定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针对供应链的不同环节，制定相应的策略，如采购策略、库存策略、物流策略等。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流程设计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设计完善的供应链流程，包括订单处理、生产计划、物料采购、库存管理、物流配送等。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https://d.book118.com/437163022100006043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2024-09-17T07:17:12.037</cp:lastPrinted>
  <dcterms:created xsi:type="dcterms:W3CDTF">2024-09-16T23:17:12Z</dcterms:created>
  <dcterms:modified xsi:type="dcterms:W3CDTF">2024-09-16T23:17:14Z</dcterms:modified>
</cp:coreProperties>
</file>