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0FFCD-EA77-426C-8D98-855CCEAFD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D0A54-0876-481A-B7D4-29BEE4B32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78194-9D25-4091-AA69-556D7AD67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688EF-52D8-4486-B87B-431493B3F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1C1AE2-7C95-4C25-99C0-E1AE89209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EC79ED-B1B8-4156-9841-691085BF6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9E0DFF-D5CE-4088-B9CC-83A845BB4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AFC2C-AB9D-46EF-AFF9-1B9E5DA48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46143-3650-4C94-B292-EC4593C03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D2832-D903-4B4F-BBF7-4741E6543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EBAFA-C8CE-4A91-B07E-D8F3AA06A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6401505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线上推广费用预算方案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线上推广费用构成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预算方案内容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预算方案实施与监控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https://d.book118.com/437164015055006042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2024-09-15T15:59:48.819</cp:lastPrinted>
  <dcterms:created xsi:type="dcterms:W3CDTF">2024-09-15T07:59:48Z</dcterms:created>
  <dcterms:modified xsi:type="dcterms:W3CDTF">2024-09-15T07:59:50Z</dcterms:modified>
</cp:coreProperties>
</file>