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7CED4-BE8E-4832-A5C1-9ACB2DD8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E6EDE-958D-4A86-A0E7-F40233BA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D8A1E-40C2-4665-8D0C-49B0E500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FFF77-24C1-498F-86AC-24F5870D7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CEF92-DD47-4CCC-972E-8AA32345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4F0AF-CF3E-47FB-8E2A-B1021E41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AA26E-0FAB-4C00-93A9-E49931AF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3B241-3D7D-4B32-884D-B191B83D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4E45E-AE70-447E-9B87-B20947D9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9147-5E22-4A53-9B76-0E9BE644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43BE3-E05D-4B42-878C-99655710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5022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《品牌营销管理引论》ppt课件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品牌是一种名称、标志、符号或设计，用于识别一个产品或服务的来源和特点，并与其他竞争者相区别。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品牌价值是指品牌在消费者心目中的认知程度、美誉度和忠诚度，以及由此产生的市场地位和市场份额。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品牌营销的核心是以消费者为中心，了解消费者的需求、偏好和行为，并以此为基础制定营销策略。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品牌营销的目的是通过差异化竞争，使品牌在市场上脱颖而出，获得消费者的认可和信任。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品牌营销不是一时的促销行为，而是需要长期坚持和投入，通过持续的品牌管理和维护，不断提升品牌价值和市场地位。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品牌营销有助于提高品牌知名度和美誉度，吸引更多消费者，从而提高市场份额。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提升产品附加值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品牌营销能够赋予产品更多的情感和价值，提升产品的附加值和市场竞争力。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成功的品牌营销能够建立消费者对品牌的信任和忠诚度，使消费者在购买决策时更加倾向于该品牌。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品牌定位是指企业在市场中找到一个独特的、有竞争力的位置，将品牌与目标消费者联系起来，从而在消费者心中形成独特的品牌形象。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品牌定位需要遵循差异化原则、目标市场原则、竞争导向原则和动态调整原则，以确保品牌在市场中具有独特性和竞争力。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包括市场定位法、目标市场定位法、竞争定位法和品牌识别定位法等，企业可以根据自身情况和市场环境选择合适的方法进行品牌定位。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品牌定位的步骤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包括确定品牌目标市场、分析目标市场消费者需求、确定品牌核心价值、设计品牌识别系统和制定品牌定位传播策略等。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企业需要制定适合自己的品牌策略，包括品牌扩张策略、品牌延伸策略、多品牌策略和合作品牌策略等，以实现企业的长期发展目标。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品牌策略的实施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企业需要制定具体的实施计划，包括品牌传播策略、渠道策略、促销策略和客户关系管理等，以确保品牌策略的有效实施。同时，企业还需要建立完善的品牌管理体系，加强内部沟通与协作，提高品牌管理效率。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品牌策略的制定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品牌策略的制定与实施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电视、广播、报纸、杂志等。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互联网、社交媒体、移动设备等。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客户推荐、口碑营销等。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展览、发布会、促销活动等。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品牌传播的渠道与方式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品牌与消费者的互动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增强消费者的参与感和忠诚度。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品牌传播的一致性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保持品牌形象和信息的一致性。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塑造独特的品牌形象和视觉识别系统。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https://d.book118.com/437165022034006031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2024-09-03T07:32:32.211</cp:lastPrinted>
  <dcterms:created xsi:type="dcterms:W3CDTF">2024-09-02T23:32:32Z</dcterms:created>
  <dcterms:modified xsi:type="dcterms:W3CDTF">2024-09-02T23:32:34Z</dcterms:modified>
</cp:coreProperties>
</file>