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582A03B-933E-4741-8F73-53ABF67478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EC8281-93DF-48FC-9BE2-78CF3395C9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DAFF2A1-6FFB-4AC9-B19A-68D7095023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654AF0D-5744-431F-9461-5B8717CFDE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A6F25C8-0249-4217-A038-4E6817843C0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792196C-559A-4A3D-947B-C462166C71D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32A06F3-BC83-4D5F-AE45-22CB5462634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55E42FB-B6A1-470D-8C09-D77EC4C8C7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091608F-90E1-419A-892F-665FB25277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8A15F4-0B1A-4BF9-AAD6-82A2F6EE3C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DFFAC1-2622-49E1-B0B1-5DC04909B0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37165031012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alpha val="100000"/>
                  </a:srgbClr>
                </a:solidFill>
                <a:latin typeface="Microsoft Yahei"/>
                <a:ea typeface="Microsoft Yahei"/>
                <a:cs typeface="Microsoft Yahei"/>
              </a:rPr>
              <a:t>虚拟现实技术在舞台艺术与演出中的创新应用</a:t>
            </a:r>
          </a:p>
        </p:txBody>
      </p:sp>
      <p:sp>
        <p:nvSpPr>
          <p:cNvPr id="3" name="TextBox 3"/>
          <p:cNvSpPr txBox="1"/>
          <p:nvPr/>
        </p:nvSpPr>
        <p:spPr>
          <a:xfrm>
            <a:off x="1022709" y="4939625"/>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1022709" y="5440641"/>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2024-01-08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虚拟现实技术概述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舞台艺术与演出市场分析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虚拟现实技术在舞台艺术中的应用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虚拟现实技术在演出中的应用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虚拟现实技术与传统舞台艺术的融合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创新应用案例分析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未来发展趋势与挑战</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虚拟现实技术概述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7667" r="17667"/>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虚拟现实技术是一种可以创建和体验虚拟世界的计算机仿真系统，它利用计算机生成一种模拟环境，是一种多源信息融合的、交互式的三维动态视景和实体行为的系统仿真使用户沉浸到该环境中。</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虚拟现实技术经历了从萌芽、概念产生、理论初步形成、技术完善与应用等多个阶段。随着计算机图形学、仿真技术、多媒体技术、人工智能技术等的发展，虚拟现实技术不断成熟，并逐渐应用于各个领域。</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发展历程</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定义与发展历程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技术原理及特点</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虚拟现实技术通过计算机图形学、仿真技术、多媒体技术等手段，构建一个三维的虚拟环境，用户可以通过特殊的设备（如头盔、数据手套等）与虚拟环境进行交互，并产生身临其境的感觉。</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技术原理</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虚拟现实技术具有沉浸性、交互性和构想性三个基本特征。沉浸性是指用户感到作为主角存在于模拟环境中的真实程度；交互性是指用户对模拟环境内物体的可操作程度和从环境得到反馈的自然程度；构想性是指用户沉浸在多维信息空间中，依靠自己的感知和认知能力可全方位地获取知识，发挥主观能动性，寻求解答，形成新的概念。</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特点</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虚拟现实技术已经应用于许多领域，如游戏娱乐、教育培训、工业设计、医疗保健、军事仿真等。在游戏娱乐领域，虚拟现实技术可以提供更加真实的游戏体验；在教育培训领域，虚拟现实技术可以模拟真实场景，提供沉浸式的学习体验；在工业设计领域，虚拟现实技术可以用于产品设计和测试；在医疗保健领域，虚拟现实技术可以用于手术模拟和康复训练等。</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应用领域</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目前，虚拟现实技术已经得到了广泛的应用和关注。随着技术的不断发展和成本的降低，虚拟现实技术的应用领域将会更加广泛，同时也会带来更加丰富的用户体验。</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现状</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应用领域及现状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舞台艺术与演出市场分析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随着文化消费的升级和人们对艺术体验的追求，舞台艺术与演出市场规模不断扩大。根据相关数据，全球舞台艺术与演出市场规模已经超过数百亿美元，并且保持着稳定的增长趋势。</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市场规模</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科技的不断进步和应用，舞台艺术与演出市场也在不断创新和发展。虚拟现实、增强现实等技术的应用为舞台艺术与演出带来了更多的可能性，也推动了市场的快速增长。预计未来几年，随着技术的进一步成熟和普及，舞台艺术与演出市场将继续保持强劲的增长势头。</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增长趋势</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市场规模与增长趋势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个性化需求</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消费者对舞台艺术与演出的需求越来越个性化，他们希望获得独特、新颖的艺术体验。因此，舞台艺术与演出需要不断创新，提供多样化的内容和形式，以满足消费者的个性化需求。</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21917" r="2191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互动体验</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消费者越来越注重舞台艺术与演出的互动体验。他们希望通过参与、互动等方式更深入地感受艺术的魅力。因此，舞台艺术与演出需要加强互动性，提供更多的参与机会和互动环节。</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高品质要求</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消费者对舞台艺术与演出的品质要求越来越高。他们希望欣赏到高水平的表演、精美的舞美设计和优质的音响效果等。因此，舞台艺术与演出需要不断提高自身的专业水平和品质标准，以满足消费者的高品质要求。</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消费者需求特点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竞争格局</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舞台艺术与演出市场的竞争格局日益激烈。国内外众多艺术团体、演出机构和文化企业都在积极争夺市场份额，推出各具特色的舞台艺术作品和演出项目。同时，互联网和新媒体的兴起也为市场带来了新的竞争力量和传播方式。</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主要参与者</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在舞台艺术与演出市场中，主要的参与者包括艺术团体、演出机构、文化企业等。其中，一些具有品牌影响力和专业实力的机构和企业占据了市场的主导地位，他们拥有丰富的艺术资源和创作团队，能够推出高水平的舞台艺术作品和演出项目。此外，一些新兴的艺术团体和文化企业也在市场中崭露头角，他们以创新的思维方式和独特的艺术表现赢得了消费者的关注和认可。</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竞争格局与主要参与者</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03</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虚拟现实技术在舞台艺术中的应用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实时渲染</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高性能计算机图形处理技术使得虚拟场景能够实现实时渲染，与演员表演和灯光音效等完美融合。</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场景变换与动态效果</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虚拟现实技术可以实现场景的快速变换和动态效果，为观众带来更加丰富的视觉体验。</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3D场景建模</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利用虚拟现实技术，艺术家可以创建出逼真且富有创意的3D场景，打破传统舞台布景的限制。</a:t>
            </a:r>
          </a:p>
        </p:txBody>
      </p:sp>
      <p:pic>
        <p:nvPicPr>
          <p:cNvPr id="10" name="Picture 10"/>
          <p:cNvPicPr>
            <a:picLocks noChangeAspect="1"/>
          </p:cNvPicPr>
          <p:nvPr/>
        </p:nvPicPr>
        <p:blipFill>
          <a:blip r:embed="rId2"/>
          <a:srcRect l="25000" r="25000"/>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场景设计与呈现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艺术家可以创造出独特的虚拟角色，通过动作捕捉技术将其表演转化为虚拟角色的动作。</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虚拟角色设计</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实时互动表演</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1875" r="218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表情与情感传递</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5000" r="250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演员可以与虚拟角色进行实时互动表演，共同塑造出更加生动和引人入胜的故事情节。</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通过先进的面部捕捉技术，虚拟角色能够呈现出逼真的表情和情感，增强角色的表现力。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角色塑造与表演</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520" b="252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98" b="269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观众体验优化</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沉浸式体验</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虚拟现实技术为观众带来身临其境的沉浸式体验，使其仿佛置身于舞台表演之中。</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多感官参与</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结合声音、触觉等多种感官刺激，虚拟现实技术能够提供更加全面的观众体验。</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互动参与</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观众可以通过虚拟现实设备与舞台表演进行互动，参与到故事情节的发展中，提升观演的趣味性和参与度。</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04</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虚拟现实技术在演出中的应用</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通过虚拟现实技术，观众可以身临其境地感受全方位的演出效果，打破了传统舞台的局限性。</a:t>
            </a:r>
          </a:p>
        </p:txBody>
      </p:sp>
      <p:pic>
        <p:nvPicPr>
          <p:cNvPr id="6" name="Picture 6"/>
          <p:cNvPicPr>
            <a:picLocks noChangeAspect="1"/>
          </p:cNvPicPr>
          <p:nvPr/>
        </p:nvPicPr>
        <p:blipFill>
          <a:blip r:embed="rId2"/>
          <a:srcRect l="16458" r="16458"/>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360度全景演出</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观众可以穿上虚拟现实设备，进入戏剧中的虚拟场景，与演员互动，体验更加真实的戏剧情感。</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沉浸式戏剧体验</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观众可以通过虚拟现实设备与演出进行互动，影响演出的进程和结局，增加了演出的趣味性和参与度。</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交互式演出</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演出形式创新</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https://d.book118.com/437165031012006032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2024-09-04T16:19:15.328</cp:lastPrinted>
  <dcterms:created xsi:type="dcterms:W3CDTF">2024-09-04T08:19:15Z</dcterms:created>
  <dcterms:modified xsi:type="dcterms:W3CDTF">2024-09-04T08:19:17Z</dcterms:modified>
</cp:coreProperties>
</file>