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9E767-99FD-495B-89A8-DAA785B7E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2C55B-F37A-4507-9BBA-0A6285DE9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7A1B7-CE5C-479E-97F8-E213C8E23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00354-6E68-442E-A969-489DCF7BB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C2756F-AF36-4499-BC41-D76F6DA9B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8B4DFE-B8E5-4C47-80A3-CDD505375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A3AA23-0012-4BBB-93B8-E50AE4EE8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C8B4F-2AD0-4141-AAAA-7BEDD14F6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7F175-120F-4B05-9181-C54EF71E2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3C2D3-8E0F-4139-808C-1734CF491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F64C9-D8F4-4FC8-BB89-3A7F4B11D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651040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环境安全培训工作的绩效评估与改进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环境安全培训工作概述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提高员工环境安全意识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通过培训使员工了解环境保护的重要性，增强环保意识，从而在工作和生活中更加注重环境保护。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遵守法律法规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确保员工了解和遵守国家和地方的环境法律法规，降低企业因违法行为带来的风险。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预防环境污染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培训员工掌握正确的环保操作和废弃物处理方法，减少生产过程中对环境的污染。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基本环境知识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环保法律法规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环保操作与技能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培训内容和课程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介绍地球生态系统、自然资源的可持续利用等基本环境知识。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解读国家及地方政府颁布的环保法律法规，强调守法意识。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针对不同行业特点，教授正确的环保操作方法和废弃物处理技术。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分享国内外环境治理成功案例，提高员工对环保工作的认识。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培训方法和手段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通过专家讲解、PPT演示等方法传授环保知识和法律法规。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组织实地考察和操作演练，使员工掌握实际操作技能。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鼓励员工提问、分享心得，促进相互学习和交流。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对员工的学习成果进行考核，确保培训效果。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理论授课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互动讨论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绩效评估体系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评估培训后员工对环境安全知识的掌握程度和应用能力。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了解员工对培训内容、形式和讲师的满意度。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培训满意度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观察员工在工作中对环境安全规定的执行情况和事故应对能力。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工作表现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评估培训内容在实际工作中的运用程度和效果。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培训转化率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通过问卷了解员工对培训的反馈和满意度。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对员工进行知识测试，评估其对培训内容的掌握情况。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考试测评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观察员工在工作中对环境安全规定的执行情况。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分析实际工作中发生的案例，评估员工的应对能力。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明确评估目的、指标、方法和时间安排。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制定评估计划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分析评估数据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撰写评估报告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按照评估计划收集相关数据和信息。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对收集的数据进行分析，得出评估结果。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将评估结果整理成报告，并提出改进建议。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评估过程实施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将评估结果通报给相关人员，包括员工、管理层和培训机构。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结果通报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与员工和管理层进行沟通，了解其对评估结果的看法和建议。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反馈沟通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根据评估结果制定改进计划，明确改进目标、措施和时间安排。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制定改进计划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对改进计划实施情况进行跟踪，评估改进效果，及时调整计划。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跟踪改进效果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绩效改进措施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https://d.book118.com/437165104010006046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2024-09-21T00:43:46.033</cp:lastPrinted>
  <dcterms:created xsi:type="dcterms:W3CDTF">2024-09-20T16:43:46Z</dcterms:created>
  <dcterms:modified xsi:type="dcterms:W3CDTF">2024-09-20T16:43:48Z</dcterms:modified>
</cp:coreProperties>
</file>