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A977-848D-4BB1-A182-2828419B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80041-8BD8-4E01-9C20-9D2617F4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8EA80-5F13-44D6-90DF-FA02583E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0D99D-2DA0-494B-960A-EF5D4886D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98D91-91B3-4066-A020-EAF9DCD3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F75D2-92FE-48D9-A8AB-498037CD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9A9DF-167A-4B03-AF72-2359DADB5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974B2-6C9F-43B5-B5CE-354994CC2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15800-D5FB-4D62-AC7E-00CD6D7F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0E698-5898-4D40-ACB1-5DAD5B29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F8E0F-A776-4B89-84B6-0EBDB5AD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5162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公共服务信息化建设工作汇报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公共服务信息化建设的未来规划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公共服务信息化建设的保障措施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82" r="2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12" b="10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提升公共服务水平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通过信息化建设，提高公共服务的便捷性、效率和质量，满足人民群众日益增长的需求。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适应数字化时代的发展趋势，推动公共服务向数字化转型，提升政府治理能力和水平。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加强信息公开和透明度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通过信息化建设，加强公共服务信息的公开和透明度，促进政府与公众之间的沟通和互动。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信息化建设的经验和教训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分享在公共服务信息化建设过程中的经验和教训，为今后的工作提供参考和借鉴。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公共服务信息化建设的总体情况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包括建设目标、进展情况、主要成果和存在的问题等。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重点领域的信息化建设情况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如教育、医疗、交通、社保等领域的信息化建设进展和成果。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公共服务信息化建设现状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各级政府普遍建立了较为完善的计算机房、服务器、网络设备等信息化基础设施，为公共服务提供了稳定可靠的硬件支持。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公共服务领域广泛应用各类软件系统，如办公自动化系统、管理信息系统、决策支持系统等，提高了工作效率和服务质量。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各级政府通过建设数据中心、信息共享平台等，实现了信息资源的整合和共享，为公共服务提供了丰富的数据资源。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通过对公共服务领域的数据进行分析挖掘，为政府决策提供了有力支持，推动了公共服务的优化升级。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各级政府通过建设网上办事大厅、移动APP等，实现了政务服务的在线化，方便了群众办事。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通过信息化手段，实现了跨部门之间的信息共享和业务协同，提高了公共服务的整体效能。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933" r="59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信息化应用水平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信息化人才队伍涵盖了计算机、信息管理、数据分析等多个专业领域，为公共服务信息化建设提供了有力的人才保障。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各级政府通过建立完善的培训机制，不断提高信息化人才的业务水平和综合素质，推动了公共服务信息化建设的持续发展。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各级政府普遍重视信息化人才的培养和引进，建立了一支规模适中、素质较高的信息化人才队伍。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信息化人才队伍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公共服务信息化建设成果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通过信息化手段，简化政务服务流程，减少办事环节和纸质材料，提高政府服务效率。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政务服务流程优化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在线服务平台建设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167" r="2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数据共享与交换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构建统一的在线服务平台，实现政务服务“一网通办”，方便群众和企业办事。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推动政府部门间数据共享与交换，打破信息孤岛，提高政府决策效率和科学性。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政府服务效率提升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制定公共服务标准，规范服务行为，提高服务质量。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建立公共服务监督与评价机制，接受社会监督，及时发现并改进服务中存在的问题。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服务监督与评价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运用新技术、新模式，推动公共服务创新，提供智能化、个性化服务，满足群众多样化需求。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服务创新与智能化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公共服务质量改善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通过信息化手段，扩大公共服务的覆盖面和可及性，促进社会公平和和谐发展。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公共服务信息化建设有助于优化营商环境，吸引投资和人才，推动经济发展。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公共服务信息化建设提高了政府服务效率和质量，增强了政府公信力和形象。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社会效益显著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https://d.book118.com/437165162022006035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2024-09-09T10:32:01.245</cp:lastPrinted>
  <dcterms:created xsi:type="dcterms:W3CDTF">2024-09-09T02:32:01Z</dcterms:created>
  <dcterms:modified xsi:type="dcterms:W3CDTF">2024-09-09T02:32:03Z</dcterms:modified>
</cp:coreProperties>
</file>