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637FB-D5DC-4861-B41D-F4EB30A9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CDDE1-2377-478D-9975-98CAA253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B0473-5054-423A-908E-1A9387FC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F5186-5B21-48E3-862E-9EC2EAD2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62F13-157D-457E-B67A-EC6FA95C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78177-CBA8-4156-9354-D3B6B9EF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8389B3-938B-45AA-B283-A2C20DCE9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06824-95D4-4E03-B918-6381D655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0EE4A-115C-4950-B821-EC6A16A93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D07B0-B18A-434D-A205-151F68B9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F0DCC-F7EB-48B5-BBED-9D8E288F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200006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肾盂肾炎概述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肾盂肾炎是一种由病原微生物引起的肾盂、肾间质和肾小管的化脓性炎症。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根据病程长短，肾盂肾炎可分为急性和慢性两种类型。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肾盂肾炎的常见病因是细菌感染，如大肠杆菌、变形杆菌等，这些细菌通常通过尿道上行至肾脏引起感染。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肾盂肾炎的发病机制主要包括细菌粘附、繁殖和炎症反应等过程，这些过程导致肾脏组织的损伤和炎症。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肾盂肾炎的常见症状包括发热、腰痛、尿频、尿急、尿痛等，严重时可能出现血尿和高血压。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患者可能出现腰部压痛、肾区叩击痛等体征，部分患者还可能出现水肿和高血压。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肾盂肾炎的护理评估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收集尿液、血液等样本进行化验，了解患者肾功能、炎症指标等情况。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观察患者生命体征，检查腹部、腰部等部位是否有异常。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了解患者既往病史、家族史、用药史等，评估患者健康状况。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通过B超、CT等手段观察肾脏形态、结构是否正常。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根据评估结果，判断患者病情严重程度，制定相应的护理计划。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根据患者情况，给予相应的药物治疗、饮食调整、生活指导等方面的护理措施。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定期评估患者情况，及时调整护理计划，确保护理效果。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评估时应尊重患者隐私，保护患者信息安全。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评估时应综合考虑患者情况，避免误诊、漏诊。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评估时应与医生、患者及家属保持良好沟通，确保评估结果的准确性和可靠性。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肾盂肾炎的护理措施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https://d.book118.com/437200006034006030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2024-09-01T18:16:26.742</cp:lastPrinted>
  <dcterms:created xsi:type="dcterms:W3CDTF">2024-09-01T10:16:26Z</dcterms:created>
  <dcterms:modified xsi:type="dcterms:W3CDTF">2024-09-01T10:16:28Z</dcterms:modified>
</cp:coreProperties>
</file>