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74E81-D9FC-41ED-8550-EE2020E22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AF87A-90AE-47B5-8B40-B33A2D34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5DCBB-DAEB-4F37-A583-6568EF814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777F4-37D8-45F1-99F8-D29E8120D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61BD95-111F-44E4-AB56-30404C18F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78D17-6E54-4266-92EE-1DBB6B00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C70184-3444-4635-8149-A987FB770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D7106-828A-4200-9837-D9907DD6D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F47B3-321C-4138-B41D-BDA9B6ACC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70E95-908D-4218-985C-3422FB38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E1602-B972-4DB6-95D8-53F15FF94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200125010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儿科护理的特殊情况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儿科护理是指针对儿童患者的护理服务，具有特殊性、全面性、专业性和关爱性的特点。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服务对象是儿童患者，需要根据儿童的生长发育特点和心理需求，提供适合儿童的护理措施。儿科护理需要全面考虑儿童的身体健康和心理健康，注重预防保健和疾病康复的结合。同时，儿科护理需要具备专业知识和技能，能够应对儿童疾病的复杂性和多变性。儿科护理还需要关注儿童的感受，营造温馨、舒适、安全的护理环境，给予关爱和鼓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儿科护理在儿童的疾病预防、治疗康复和生长发育过程中发挥着重要作用。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不仅关注儿童的疾病治疗，更注重儿童的身心健康。通过科学合理的护理措施，能够有效地预防儿童疾病的发生，降低发病率和死亡率。同时，儿科护理能够帮助儿童尽快康复，减少并发症和后遗症，提高治愈率和生存质量。此外，儿科护理还能够为儿童提供全面的健康教育和心理支持，促进儿童的正常生长发育和心理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儿科护理经历了从无到有、从经验到科学的发展过程，未来将更加注重专业化和人性化。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儿科护理主要依靠家庭和亲友的照顾，缺乏专业的医疗护理。随着医学的进步和社会的发展，儿科护理逐渐发展成为一门专业学科，开始有专门的护士从事儿童患者的护理工作。现代的儿科护理已经形成了完善的理论体系和实践规范，不断向着专业化、科学化和人性化的方向发展。未来的儿科护理将更加注重儿童患者的个性化需求，提高护理效果和患者满意度，为儿童的健康事业做出更大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儿科疾病主要涉及儿童生长发育过程中的各类疾病，包括感染性疾病、呼吸系统疾病、消化系统疾病、营养性疾病等。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儿科疾病具有发病急、病情变化快、临床表现多样等特点，需要针对不同年龄段和不同疾病的特点进行个体化的治疗和护理。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儿科护理应以儿童身心健康为中心，关注儿童的生理和心理需求，促进儿童健康成长。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关注儿童身心健康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针对不同年龄段和不同疾病的儿童，应采取个体化的护理措施，以满足其特殊的护理需求。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家庭是儿童成长的重要环境，儿科护理应鼓励家庭参与，与家庭共同合作，促进儿童疾病的康复。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儿科护理的基本技能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包括测量体温、脉搏、呼吸等生命体征，口腔、皮肤、头发等基础护理，以及饮食、睡眠等方面的指导。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包括心肺复苏、呼吸道异物处理、烧伤处理等急救技能，以及在紧急情况下快速应对的能力。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针对长期卧床或残疾儿童，需要掌握康复护理技能，如肢体康复、语言康复等，帮助儿童逐渐恢复健康。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儿科常见疾病的护理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预防为主，合理用药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感冒是一种常见的儿科疾病，护理应以预防为主，注意保持室内空气流通，鼓励孩子多参加户外活动，增强体质。在感冒高发季节，尽量避免去人群密集的场所。若孩子感冒，应遵医嘱合理用药，同时注意让孩子充分休息，多喝水，保持清淡饮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儿童感冒的护理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https://d.book118.com/437200125010006055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2024-09-29T13:57:07.592</cp:lastPrinted>
  <dcterms:created xsi:type="dcterms:W3CDTF">2024-09-29T05:57:07Z</dcterms:created>
  <dcterms:modified xsi:type="dcterms:W3CDTF">2024-09-29T05:57:09Z</dcterms:modified>
</cp:coreProperties>
</file>