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D6653-6DB2-42BA-973F-8DD2F3017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AAB04-81CE-4BF7-88D2-ECDA3E9E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18F2D-8F78-4AA2-9E93-5D2554EFB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1A2CF-2D6B-455C-9313-B658C1220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BC6A5-2EFD-4083-8F08-9481D3D6E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E78B6-A71B-435F-8E2C-96939705A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B5D9C-7280-4FBD-ADDC-414362E14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D380C-3A4B-4BF6-AC52-FACD17593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FB8B5-3E31-4AD7-89B9-458A1F57F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ADD4E-F977-4C78-B982-948927F95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14598-A9DE-48C9-86BD-87EF10F6D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20106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医学护理查房范文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随着医疗技术的不断发展，护理工作面临着越来越多的挑战和要求。为了提高护理质量，医学护理查房成为了一种重要的学习和交流平台。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通过医学护理查房，提高护理人员的专业知识和技能，确保患者得到优质的护理服务。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医学护理查房是护理工作中必不可少的一部分，它能够及时发现和解决护理过程中存在的问题，提高护理效果和患者满意度。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通过查房，护理人员可以了解最新的护理理念和技术，提高自身的专业素养，同时也可以加强与其他医护人员的沟通和协作，促进医疗团队的协作和发展。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总结词：合理安排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详细描述：在查房前，需要确定一个合适的时间和地点。时间应尽量避开患者治疗和检查的高峰期，以免打扰患者治疗和休息。地点应选择宽敞、安静、通风好的房间，以便于查房的进行。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总结词：及时告知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详细描述：查房前应通知相关医护人员和患者，让他们有足够的时间准备。医护人员需要了解查房的主题和目的，以便更好地配合查房工作。患者也需要了解查房的时间和目的，以便更好地配合查房工作。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总结词：充分准备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详细描述：在查房前，需要准备必要的查房用品，如听诊器、血压计、体温计、护理记录单等。此外，还需要准备一些小礼品或慰问品，以表达对患者的关心和慰问。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准备查房用品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查房开始时，由主管护士进行自我介绍，并简要说明查房的目的和流程。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确认患者身份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核对患者身份信息，确保查房对象正确无误。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自我介绍和确认患者身份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https://d.book118.com/437201066011006055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2024-09-29T14:43:50.605</cp:lastPrinted>
  <dcterms:created xsi:type="dcterms:W3CDTF">2024-09-29T06:43:50Z</dcterms:created>
  <dcterms:modified xsi:type="dcterms:W3CDTF">2024-09-29T06:43:52Z</dcterms:modified>
</cp:coreProperties>
</file>