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161FB9-5F9F-4DE3-AEB4-54ED113CA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191798-620C-44FF-B81E-CE1331C1F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A09975-43C7-4A94-BA5A-ABD38D6B4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3432EB-8C23-4FB1-96F0-8801EAFE2F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CAF8CF-7584-4CC3-BC5E-853B589500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43F71A-D6C5-490C-A1AF-355205CB64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58BB7F-2E2A-4E0B-8A23-4208F37AF2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268874-47E7-4CB4-9C20-81DFD66D0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CE4C65-72FC-4607-A7E8-763A8A37AC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428941-3CFE-4EEF-96FA-44C5AE76B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A47187-78C5-4BB0-B5CB-480F11487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0000205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2024年金融行业培训资料全面解析金融市场趋势与投资策略</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各类金融产品投资策略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宏观经济与政策对金融市场影响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科技创新在金融行业应用及前景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投资者心理建设与行为金融学应用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金融机构创新与监管政策解读</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金融市场概述与发展趋势</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金融市场的定义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金融市场是指资金供求双方通过信用工具进行交易而融通资金的市场，广而言之，是实现货币借贷和资金融通、办理各种票据和有价证券交易活动的市场。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金融市场的功能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金融市场在金融体系中发挥着至关重要的作用，它提供了资金供求双方进行交易的场所和机制，使得资金能够有效地从盈余方流向需求方。同时，金融市场还具备价格发现、风险管理、流动性提供等功能。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全球金融市场规模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全球金融市场的规模不断扩大，交易品种和交易量不断增加。尤其是近年来，随着科技的进步和互联网的普及，金融市场的交易方式和交易效率都得到了极大的提升。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全球金融市场结构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全球金融市场呈现出多元化的结构特点，包括货币市场、资本市场、外汇市场、衍生品市场等多个子市场。这些子市场之间相互联系、相互影响，共同构成了全球金融市场的复杂系统。</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全球金融市场监管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随着金融市场的不断发展，各国政府对金融市场的监管也日益加强。监管机构通过制定法律法规、建立监管制度、实施监督检查等手段，确保金融市场的公平、公正和透明，维护金融市场的稳定和健康发展。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全球金融市场发展现状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833" r="983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金融科技的发展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金融科技的发展将继续推动金融市场的变革和创新。人工智能、大数据、区块链等技术的应用将进一步提高金融市场的交易效率和风险管理水平。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全球化趋势的加强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随着全球化的不断深入，各国金融市场之间的联系将更加紧密。跨境资本流动、国际金融合作等将成为未来金融市场发展的重要趋势。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绿色金融的兴起</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随着全球对环境问题的关注度不断提高，绿色金融将成为未来金融市场发展的重要方向。金融机构和企业将更加注重环保和社会责任，推动绿色金融产品和服务的创新和发展。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未来金融市场趋势预测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各类金融产品投资策略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关注高成长潜力行业与公司，分析其盈利模式、市场前景等因素，选择优质成长股进行投资。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成长股投资策略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价值股投资策略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风险控制方法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通过深入分析公司基本面，挖掘被低估的股票，等待市场对其价值的重新认识。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建立止损机制，控制单只股票投资比例，关注市场动态，及时调整投资组合。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股票投资策略及风险控制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关注宏观经济政策与市场利率走势，选择合适久期与收益率的国债品种进行投资。</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国债投资策略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分析企业信用状况、偿债能力等因素，选择信用评级较高的企业债进行投资。</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企业债投资策略</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计算债券的到期收益率、持有期收益率等指标，评估债券投资的收益水平。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收益分析方法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债券投资策略及收益分析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期货、期权等衍生品投资技巧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期货投资策略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运用套期保值、跨期套利等策略，规避价格波动风险或获取价差收益。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期权投资策略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根据对市场走势的判断，选择买入或卖出相应期权合约，实现以小博大的投资效果。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风险控制方法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严格控制衍生品投资杠杆比例，设置止损止盈点位，密切关注市场动态并及时调整策略。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宏观经济与政策对金融市场影响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经济增长对金融市场的影响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经济增长是金融市场发展的重要驱动力，经济增长带来的企业盈利提升和消费者收入增长会刺激投资需求和消费需求，进而推动金融市场发展。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金融市场对经济增长的促进作用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金融市场通过提供融资支持、优化资源配置、风险管理等功能，为经济增长提供必要的支撑和保障。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经济增长与金融市场关系探讨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率是货币政策的主要工具之一，央行通过调整利率水平来影响市场资金供求和信贷条件，进而对金融市场产生影响。利率上调通常会提高借贷成本，抑制投资和消费，对股市、债市等金融市场产生负面影响；反之，利率下调则会刺激投资和消费，对金融市场产生正面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利率调整对金融市场的影响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央行不断创新货币政策工具，如定向降准、中期借贷便利（MLF）等，这些工具对金融市场的影响机制和效果与传统工具有所不同。例如，定向降准可以降低特定领域或行业的融资成本，促进相关领域的投资和消费，对金融市场产生结构性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货币政策工具创新对金融市场的影响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货币政策调整对金融市场影响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https://d.book118.com/438000002057006034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2024-09-12T20:41:58.723</cp:lastPrinted>
  <dcterms:created xsi:type="dcterms:W3CDTF">2024-09-12T12:41:58Z</dcterms:created>
  <dcterms:modified xsi:type="dcterms:W3CDTF">2024-09-12T12:42:00Z</dcterms:modified>
</cp:coreProperties>
</file>