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31C66-AD5F-4865-9FDE-ECE6C7236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47C8F-22EE-45F4-8897-A19FE6FDE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3DC8D-6805-48E1-93D5-C09EE56FF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B680D-93BC-42B4-95FC-38349A8B4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6199BF-FB93-4761-9534-271B7EE99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E69AE9-03A6-4029-A580-0139B31E8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A7DAA8-BE7F-41B6-9F7D-9FCB2ADCA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40CFD-6340-45CB-874C-B2F75B69B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DED0F-2C8B-40D4-86B4-9DA8F9465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3F4C9-4C2E-46BD-B8E4-A8FF791B2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0DCBE-5783-4608-84CE-81881436F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01011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vip文档单人心肺复苏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单人心肺复苏的步骤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vip文档单人心肺复苏的要点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单人心肺复苏的注意事项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心肺复苏是一种紧急医疗救助技术，旨在通过人工方式恢复心脏和肺部的正常功能。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是一种紧急医疗救助技术，通过人工方式进行胸外按压和人工呼吸，以恢复心脏和肺部的正常功能。在心脏骤停的情况下，心肺复苏可以暂时替代心脏和肺部的工作，为患者提供必要的氧气和血液供应，维持生命体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心肺复苏对于挽救生命至关重要，尤其是在心脏骤停的情况下。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项至关重要的急救技能，尤其在心脏骤停的情况下。心脏骤停是一种紧急状况，患者的心脏突然停止跳动，导致全身血液循环中断，大脑和其他器官得不到足够的氧气和营养物质。在这种情况下，及时进行心肺复苏可以挽救患者的生命，并为医疗救助争取宝贵的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心肺复苏经历了数十年的发展历程，技术不断改进和完善。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60年代以来不断发展，经历了多个阶段。最初的心肺复苏技术比较简单，以胸外按压为主。随着医学研究的深入和技术进步，心肺复苏技术不断改进和完善，加入了人工呼吸和其他辅助措施。目前心肺复苏已经成为急救医学的重要组成部分，广泛应用于公共场所、学校、家庭等场所的急救培训中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单人心肺复苏的步骤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68" r="277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208" r="292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在开始心肺复苏之前，首先要确保现场安全，移除可能导致二次伤害的障碍物，确保没有其他危险因素。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在救援过程中，施救者也要注意自身安全，避免因现场环境不安全而受伤。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避免自身受伤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判断现场环境安全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在判断患者意识时，施救者可以轻拍患者的双肩，并呼唤患者，看是否有反应。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轻拍患者双肩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观察患者胸部起伏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触摸颈动脉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500" r="27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观察患者胸部是否有起伏，以判断是否有自主呼吸。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施救者可以用一只手触摸患者的颈动脉，判断是否有脉搏。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判断患者意识、呼吸、脉搏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一旦判断患者需要心肺复苏，应立即拨打当地的急救电话，简要说明现场情况和患者状况。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在等待急救人员到场的过程中，施救者应保持冷静，按照正确的步骤进行心肺复苏。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拨打急救电话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快速拨打急救电话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胸外按压的位置在患者胸骨下半部，即两乳头连线与胸骨交叉处。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确定按压位置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施救者应跪在患者一侧，双手交叠，用手掌根部按压，向下按压至少5厘米，每次按压之后使胸廓充分回弹，频率为每分钟100-120次。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按压姿势和力度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开放患者气道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在进行人工呼吸之前，需要先开放患者的气道，可以用仰头提颏法或推举下颌法来开放患者的气道。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清理呼吸道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如果患者的呼吸道内有异物堵塞，需要先清理呼吸道，可以用手指将异物抠出。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捏住患者鼻子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在进行人工呼吸之前，施救者需要捏住患者的鼻子，防止气体从鼻腔漏出。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进行人工呼吸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施救者应缓慢吹气两次，每次吹气持续吹气1秒以上，使胸部隆起。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https://d.book118.com/438001011022006030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2024-09-06T08:18:28.433</cp:lastPrinted>
  <dcterms:created xsi:type="dcterms:W3CDTF">2024-09-06T00:18:28Z</dcterms:created>
  <dcterms:modified xsi:type="dcterms:W3CDTF">2024-09-06T00:18:30Z</dcterms:modified>
</cp:coreProperties>
</file>