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86C0E-582C-44EC-AD3A-450AA3E70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B76E2-C7F3-4682-AD59-8591F03A1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61AA5-E352-480C-9183-AE05C4532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46C6D-9A46-4C8E-806D-BBC1B8AAF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00953F-74FD-43CA-BF4F-FFCA952E5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4DCADC-36FC-41C2-9858-599FEA31D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C7C863-DDCB-4284-A124-9ED80E30B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5FC1D-4E4C-418E-9E02-30CFB349F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48B59-255E-4530-984F-051473B1F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FAE09-4317-43FD-96F5-17A4D9D59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B0E9A-AACE-487D-9CCB-B7ADFCC39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02016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2023年版卫生巾项目融资商业计划书大纲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组织架构与团队能力展示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财务预测与风险防范措施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总结回顾与展望未来合作前景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随着女性消费者对个人卫生和健康的重视程度不断提高，卫生巾市场规模逐年增长。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产品创新加速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为满足不同消费者的需求，卫生巾产品不断创新，如超薄、吸水性强、透气性好等。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品牌竞争日益激烈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国内外知名品牌在卫生巾市场上展开激烈竞争，通过广告、促销等手段提高市场份额。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卫生巾市场现状及趋势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年轻女性群体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以80后、90后和00后女性为主要目标客户，她们注重个人护理和品质生活。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敏感肌肤女性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针对肌肤敏感的女性，提供舒适、无刺激的卫生巾产品。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孕妇及产妇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为孕妇及产妇提供专用卫生巾，满足她们在特殊时期的卫生需求。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目标客户群体与需求特点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知名品牌通过产品创新、品质保证和营销策略等手段，形成一定的品牌差异化优势。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营销渠道多元化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随着互联网的发展，卫生巾产品的营销渠道日益多元化，包括线上电商、线下超市、专卖店等。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市场上存在众多卫生巾品牌，竞争压力大。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随着女性消费者对个人卫生和健康的关注度不断提高，高品质、个性化、环保型的卫生巾产品具有较大的市场潜力。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挑战识别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面对激烈的市场竞争和消费者需求多样化，如何保持产品创新、提升品牌影响力以及优化营销策略是项目面临的主要挑战。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夜间超长卫生巾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专为夜间使用设计，提供超强的吸收能力和防侧漏保护。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干爽网面卫生巾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独特的网面设计，快速吸收并保持干爽。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棉柔卫生巾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使用天然棉质材料，柔软透气，减少过敏风险。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常规卫生巾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提供多种尺寸和吸收能力，满足不同女性经期需求。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超薄卫生巾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采用超薄吸收芯体，提供舒适贴身的穿着体验。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卫生巾产品种类与功能特点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先进的吸收芯体技术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采用高分子吸水树脂，实现快速吸收和锁水功能。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独特的透气底膜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保证卫生巾在使用过程中保持干爽透气，减少潮湿感。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环保可降解材料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响应环保理念，使用可生物降解的材料，降低对环境的影响。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引进先进的自动化生产线，提高生产效率和产品质量稳定性。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生产工艺及技术创新点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全面的生产过程监控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对生产过程中的每个环节进行严格监控，确保产品质量。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根据市场反馈和客户需求，不断优化产品设计和生产工艺，提升产品品质。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成品检验与测试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对成品进行多项检验和测试，包括吸收性能、透气性、PH值等，确保产品安全有效。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严格的原材料采购标准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确保所有原材料符合国家标准和环保要求。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品质控制体系建立与实施情况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394" r="2839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提供个性化定制服务，满足不同客户的特殊需求。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完善的售后服务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多渠道销售策略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品牌推广与合作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设立专门的客户服务团队，提供咨询、退换货等售后服务，解决客户问题。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通过线上电商平台、线下实体店、代理商等多种渠道销售产品，扩大市场份额。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积极参加行业展会、线上推广等活动，提升品牌知名度，寻求与合作伙伴的共同发展。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客户服务策略及渠道拓展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高端、舒适、环保，强调产品的优越性能和健康理念。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综合运用社交媒体、网络广告、线下活动等多种方式进行品牌推广。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品牌定位与传播途径选择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利用社交媒体平台（如微博、微信、抖音等）进行内容营销，同时配合搜索引擎优化（SEO）和搜索引擎营销（SEM）提高品牌曝光度。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举办各类线下活动，如产品体验会、健康讲座等，增强消费者对品牌的认知和好感度。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线上线下融合营销推广方案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与具有互补优势的品牌或机构建立合作关系，共同开拓市场。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充分利用合作伙伴的资源，进行品牌联合推广、渠道共享等，实现互利共赢。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合作伙伴关系构建和资源整合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根据市场反馈和消费者需求，不断优化产品设计和营销策略，提升品牌竞争力。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设定明确的短期和长期目标，如市场份额、销售额、品牌知名度等，并制定相应的实施计划和考核标准。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持续改进方向和目标设定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https://d.book118.com/438002016034006030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2024-09-06T13:48:10.318</cp:lastPrinted>
  <dcterms:created xsi:type="dcterms:W3CDTF">2024-09-06T05:48:10Z</dcterms:created>
  <dcterms:modified xsi:type="dcterms:W3CDTF">2024-09-06T05:48:12Z</dcterms:modified>
</cp:coreProperties>
</file>