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9B0A24-6570-4C05-98BE-4CD2815EE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8A270F-8B7D-4848-B212-1D49D55F1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0FF201-22D4-447A-A395-05E16DCAC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F771CE-CFF0-4EC0-9D33-2A6959D93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CB2F64-D47D-49BA-B46F-65467C7D2C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A17161-DD1F-40B9-9C39-7837ADBED8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0B72CC-60EC-40C7-9AFD-D05FA2FDD1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DC4261-461C-401B-A752-BC60455F54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DB4E7C-10F7-4EE9-A35F-6559BA13C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B7941-4CA8-4AF0-88DF-B969F1591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B8AF9-664F-425B-979D-259131045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0204711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设立海事咨询服务公司市场研究报告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XX-01-07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海事咨询服务市场概述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客户需求分析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服务提供商分析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市场机会与挑战分析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设立海事咨询服务公司的建议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本报告旨在分析设立海事咨询服务公司的市场潜力、竞争态势、客户需求和行业趋势，为投资者和创业者提供决策支持和战略规划。</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贸易和航运业的快速发展，海事咨询服务需求不断增长。海事咨询服务公司为船舶运营、港口管理、海事安全和环保等领域提供专业知识和解决方案，对于保障航运安全和促进海事行业发展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本报告涵盖海事咨询服务市场的全球和中国地区，重点分析市场规模、增长趋势、主要参与者、服务类型和客户需求等方面。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采用定性和定量研究方法，包括专家访谈、问卷调查、案例分析和数据统计分析等，以确保报告的准确性和客观性。同时，结合行业趋势和未来发展预测，为投资者和创业者提供有价值的参考信息。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报告范围和研究方法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海事咨询服务市场概述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市场定义和分类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海事咨询服务定义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海事咨询服务是为航运、港口、海洋工程等海事领域提供专业化、综合性咨询服务的行业。服务内容包括但不限于船舶管理、海事安全、海洋环境保护、海事法律事务等。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根据服务内容的不同，海事咨询服务市场可分为船舶管理咨询、海事安全咨询、海洋环境保护咨询、海事法律事务咨询等子市场。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随着全球贸易和航运业的不断发展，海事咨询服务市场规模不断扩大。目前，全球海事咨询服务市场规模已达数十亿美元，并以每年数个百分点的速度持续增长。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未来，随着全球航运业的绿色、智能化发展以及海洋经济的深入推进，海事咨询服务市场将继续保持快速增长。同时，新兴市场如亚洲、非洲等地区的发展也将为海事咨询服务市场带来新的机遇。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市场竞争格局和主要参与者</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目前，全球海事咨询服务市场呈现多元化竞争格局，包括国际大型海事咨询机构、国内专业海事咨询公司以及众多小型咨询机构等。各机构在服务质量、专业领域、客户群体等方面存在差异。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市场竞争格局</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国际大型海事咨询机构如英国劳氏船级社、挪威船级社等，国内专业海事咨询公司如中远海运咨询、中海油咨询等。此外，还有一些在特定领域具有优势的小型咨询机构。</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主要参与者</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客户需求分析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航运公司</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关注船舶安全、航行效率、法规合规等方面，需要专业的海事咨询服务来优化运营和降低风险。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港口管理机构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负责港口规划、建设和运营管理，需要海事咨询服务公司提供技术支持和解决方案。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海事法律机构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处理海事法律纠纷和案件，需要海事咨询服务公司提供专业意见和证据支持。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客户类型和需求特点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461" r="2246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客户期望海事咨询服务公司拥有专业的技术团队和丰富的行业经验，能够提供高质量的服务。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客户要求海事咨询服务公司能够快速响应并处理相关问题，确保船舶安全和运营效率。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客户希望海事咨询服务公司能够根据其特定需求提供定制化的解决方案，满足个性化需求。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定制化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客户对海事咨询服务的期望和要求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通过对客户反馈和评价的分析，发现大部分客户对海事咨询服务公司的服务表示满意，认为其提供的服务专业、及时、有效。</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分析客户流失率和重复购买率等指标，发现客户忠诚度较高，大部分客户愿意与海事咨询服务公司建立长期合作关系。</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客户满意度</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客户忠诚度</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客户满意度和忠诚度分析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服务提供商分析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https://d.book118.com/438002047110006044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2024-09-24T22:12:46.969</cp:lastPrinted>
  <dcterms:created xsi:type="dcterms:W3CDTF">2024-09-24T14:12:46Z</dcterms:created>
  <dcterms:modified xsi:type="dcterms:W3CDTF">2024-09-24T14:12:49Z</dcterms:modified>
</cp:coreProperties>
</file>