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047C3-8520-475C-A207-48067EED5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19D58-AFA4-4DA2-BA6C-1BF55A387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82F98-640B-4407-A9CB-909A19ACF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6C00C-C93D-44E7-B476-C0EF57D96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B264B0-8A6F-4A4C-B25B-17D27B817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9797F-BD2D-4F9D-A58E-02DE0C69D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64D338-5191-46FB-9902-5B576F9BC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68378-FCED-489F-AE90-D2541C734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03609-7240-4CA2-AADF-081476D79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B6334-CFE2-4C2A-9930-BA4B3A813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BA2FC-717F-4BAF-99A4-4A1EC9F1A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02050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护理护理安全用药ppt课件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安全用药的重要性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常见的安全用药问题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提高安全用药的措施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安全用药的未来展望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提高护士对安全用药的重视程度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通过本次培训，使护士充分认识到安全用药的重要性，了解用药错误对患者的危害，从而增强责任感和安全意识。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规范护理操作流程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通过本次培训，使护士掌握正确的用药操作流程，包括药品的领取、核对、配制、给药等环节，确保用药过程的安全性和准确性。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提高护士的专业技能水平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通过本次培训，使护士掌握安全用药的相关知识和技能，提高专业水平，为患者提供更加优质的护理服务。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61" r="245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94" r="287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指在药物治疗过程中，确保药物正确、安全、有效地使用，避免因用药不当或错误而引起的医疗事故和纠纷。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指护士在药物治疗过程中，遵循安全用药的原则和规范，确保患者用药的安全性和有效性。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护理安全用药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安全用药的重要性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正确的药物和剂量可以降低药物不良反应的发生率，减少病人的痛苦。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减少不良反应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降低死亡率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83" r="10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确保药物使用正确，有助于提高疾病的治疗效果，缩短病程。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用药不当可能导致病人死亡，而正确的用药则可以降低死亡率。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对病人的影响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安全用药可以减少因用药不当引起的医疗纠纷。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正确的药物使用有助于维护医院的声誉和口碑。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维护医院声誉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583" b="1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确保病人得到正确的药物治疗，是提高整个医疗质量的重要环节。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对医疗环境的影响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要求护士具备丰富的药学知识和严谨的工作态度，确保安全、准确地为病人提供药物治疗。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958" b="3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提高专业素养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安全用药可以降低护士在工作中因用药不当而面临的风险。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降低工作风险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当病人因为正确的药物治疗而康复时，护士会感到职业上的满足和成就感。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提升职业满足感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对护士的影响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常见的安全用药问题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药物选择不当是指在使用药物时，没有根据患者的具体病情和药物特性进行合理的药物选择，可能导致治疗效果不佳或产生不良反应。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工作中，需要根据患者的具体病情和药物特性进行合理的药物选择。例如，对于同一种疾病，不同的药物有不同的适用人群和禁忌症，需要根据患者的年龄、性别、体质等因素进行选择。同时，还需要考虑药物的剂型、给药途径、起效时间等因素，以确保药物能够发挥最佳的治疗效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药物选择不当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给药时间不准确是指在使用药物时，没有按照规定的给药时间和间隔进行给药，可能导致治疗效果不佳或产生不良反应。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疗效与给药时间密切相关，不同的药物需要在特定的时间给药才能发挥最佳的治疗效果。例如，有些药物需要在饭前或饭后服用，有些药物需要每天固定时间服用。如果给药时间不准确，不仅会影响药物的疗效，还可能增加不良反应的风险。因此，在护理工作中，需要严格遵守药物的给药时间和间隔，确保药物能够发挥最佳的治疗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给药时间不准确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https://d.book118.com/438002050074006026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2024-09-03T22:07:22.047</cp:lastPrinted>
  <dcterms:created xsi:type="dcterms:W3CDTF">2024-09-03T14:07:22Z</dcterms:created>
  <dcterms:modified xsi:type="dcterms:W3CDTF">2024-09-03T14:07:23Z</dcterms:modified>
</cp:coreProperties>
</file>