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8CA143-28FF-4493-B061-895404F0D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BFD190-2519-477D-805F-3C321E372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8A626B-5134-49DF-BD94-59B84E9DC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D17F5C-DEFE-469D-B972-EE216EBB9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CB7E8A-34EB-4958-8390-C9B90123F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FCA3F1-E94C-4674-BCE5-575D5A90B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49EC2A-3443-47CC-A1B1-712C27664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30F22E-3B0F-4A3C-9BA2-C1F3D302E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7F6B33-77E0-4DDC-8ED6-6B484852B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752260-240C-4687-94C3-D83AA003A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8B35CB-64F8-47B0-885E-EFF2B4ADF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0300413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红歌会主题晚会活动策划书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活动宣传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活动执行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活动预算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活动风险控制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传承红色文化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通过红歌会主题晚会，弘扬红色文化，传承革命精神，加强爱国主义教育。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凝聚民族力量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激发民族自豪感和集体荣誉感，增强民族团结和凝聚力。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丰富文化生活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为人民群众提供丰富多彩的文化生活，满足人民群众的精神文化需求。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宗旨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以“传承红色基因，弘扬革命精神”为主题，通过红歌这一特殊艺术形式，展现红色文化的独特魅力和时代价值。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以“不忘初心，牢记使命”为宗旨，通过红歌会主题晚会，引导广大人民群众坚定理想信念，为实现中华民族伟大复兴的中国梦而努力奋斗。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主题和宗旨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负责整个活动的策划、组织、协调和实施。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组织者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负责活动的具体执行，包括场地布置、节目安排、人员调配等。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执行团队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提供活动所需的资金、物资等支持。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赞助商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邀请相关嘉宾出席活动，提高活动的知名度和影响力。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嘉宾邀请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5287" r="15287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5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确定晚会的主题和宗旨，为后续策划提供指导。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确定主题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组织团队成员分工合作，确保活动顺利进行。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组织实施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根据主题制定活动方案，包括活动时间、地点、流程等。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制定方案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对活动效果进行评估，总结经验教训，为下次活动提供参考。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策划流程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主题突出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确保活动主题鲜明，符合红歌会的宗旨和特点。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流程顺畅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合理安排活动流程，确保晚会紧凑有序。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加大宣传力度，提高活动的知名度和影响力。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安全保障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确保活动安全有序，预防和处理各类突发事件。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策划重点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活动宣传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利用微博、微信、抖音等社交媒体平台进行广泛传播，吸引年轻人群。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通过电视、广播、报纸等传统媒体进行宣传，覆盖更广泛的受众。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传统媒体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组织小型宣传活动，如街头路演、宣传海报张贴等，提高活动知名度。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线下活动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与相关企业或机构合作，通过互惠合作扩大活动影响力。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合作伙伴推广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宣传渠道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964" b="996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宣传内容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强调红歌会的主题和意义，突出爱国主义情感和红色文化传承。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介绍晚会嘉宾、节目单、舞台效果等，吸引观众关注。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简单明了地说明如何参与活动，如购票方式、活动时间地点等。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简要介绍红歌会的起源和历史，增强观众对活动的认同感和参与感。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活动主题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活动亮点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参与方式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活动背景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点击率统计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观众反馈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活动现场人数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媒体报道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宣传效果评估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通过社交媒体平台的统计数据，了解活动宣传的覆盖面和传播效果。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收集观众对活动的评价和建议，了解宣传效果和观众满意度。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统计活动现场观众人数，评估宣传推广对活动的实际影响。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关注传统媒体和网络媒体对活动的报道情况，了解活动知名度和影响力。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活动执行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423" r="3442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选择一个宽敞、明亮、设施齐全的场地，以展现红歌会的庄重与热烈氛围。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场地选择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场地布置要突出红色主题，可以使用红色背景布、红旗、红烛等元素，同时要注重场地布局的合理性和美观性。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布置要求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场地布置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https://d.book118.com/438003004130006044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2024-09-25T03:33:00.339</cp:lastPrinted>
  <dcterms:created xsi:type="dcterms:W3CDTF">2024-09-24T19:33:00Z</dcterms:created>
  <dcterms:modified xsi:type="dcterms:W3CDTF">2024-09-24T19:33:02Z</dcterms:modified>
</cp:coreProperties>
</file>