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36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2A9C4-237B-4A1C-8E99-26741325A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93E53-DCD7-408F-8D3D-796B3065F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39E6E-283D-4BE8-B127-D9B8C88DA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1BC29-4BC9-4334-BF9F-B4D896A92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507BD-A41A-4639-BCE1-6BC581881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DC93BC-DB4E-464D-99C5-C033F3A81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BF48E2-9875-40FA-85C0-A2CE9EDD0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6A2EF-99E9-415D-B3D9-4BE149213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9935E-ABC1-4ECD-ADAE-41D15AAC3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CC5BE-3625-4AAA-A6D5-773F0CDC6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D0DA5-63D2-4C16-9CC4-E7DA611C4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355" r:id="rId2"/>
    <p:sldLayoutId id="2147492356" r:id="rId3"/>
    <p:sldLayoutId id="2147492357" r:id="rId4"/>
    <p:sldLayoutId id="2147492358" r:id="rId5"/>
    <p:sldLayoutId id="2147492359" r:id="rId6"/>
    <p:sldLayoutId id="2147492360" r:id="rId7"/>
    <p:sldLayoutId id="2147492361" r:id="rId8"/>
    <p:sldLayoutId id="2147492362" r:id="rId9"/>
    <p:sldLayoutId id="2147492363" r:id="rId10"/>
    <p:sldLayoutId id="214749236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03047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大班数学2——7的相邻数教案反思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教学目标达成情况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教学内容分析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教学方法和手段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学生表现分析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教学改进措施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https://d.book118.com/438003047063006026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大班数学2——7的相邻数教案反思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2024-09-03T18:31:05.844</cp:lastPrinted>
  <dcterms:created xsi:type="dcterms:W3CDTF">2024-09-03T10:31:05Z</dcterms:created>
  <dcterms:modified xsi:type="dcterms:W3CDTF">2024-09-03T10:31:08Z</dcterms:modified>
</cp:coreProperties>
</file>