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AF715E-EA2E-45AB-804A-4855FC563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500BB2-DEAD-47BA-B476-E9A57DF92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D1E2EB-FCF1-4C58-8475-B5939E68F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AD5978-1B1F-48DD-9977-DFB94006C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B6F5B0-0258-439D-87F3-1482E4140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DDD682-3C61-4600-8F5F-1590B33AD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E7A151-A67D-4A5B-98D8-48000C62E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8433C8-5419-4E54-8127-A0ED12BE5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DBC885-CB1E-496D-BD0D-6F6A72488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1FC4BE-91FE-4216-B076-931928543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9A3CF4-EEAA-4236-A4B8-574C04536C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00412413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</a:schemeClr>
                </a:solidFill>
                <a:latin typeface="STKaiti"/>
                <a:ea typeface="STKaiti"/>
                <a:cs typeface="STKaiti"/>
              </a:rPr>
              <a:t>社会医学健康管理与治理专业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</a:schemeClr>
                </a:solidFill>
                <a:latin typeface="STKaiti"/>
                <a:ea typeface="STKaiti"/>
                <a:cs typeface="STKait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</a:schemeClr>
                </a:solidFill>
                <a:latin typeface="STKaiti"/>
                <a:ea typeface="STKaiti"/>
                <a:cs typeface="STKait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社会医学健康管理概述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社会医学健康管理的主要内容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健康治理的概念与实践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社会医学在健康管理与治理中的应用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未来展望与挑战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社会医学健康管理概述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社会医学健康管理是一种跨学科的方法，旨在通过改善社会、环境和个人行为因素来促进人群健康。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社会医学健康管理强调预防为主，综合运用社会医学、公共卫生、健康管理等多学科知识和方法，以实现全面、协调、可持续的健康改善。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随着人们对健康需求的增长和医疗技术的进步，健康管理逐渐发展成为一个独立的学科领域。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健康管理起源于20世纪中叶的美国，最初是为了解决企业和员工面临的高昂医疗费用问题。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未来，随着大数据、人工智能等技术的应用，健康管理将更加智能化、个性化，并与社会医学、公共卫生等领域深度融合。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3320" r="332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30708" r="3070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健康管理的历史与发展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439" r="1943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012" r="280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通过提供全面的健康服务和干预措施，降低患病风险，提高人群整体健康水平。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有效降低医疗费用支出，提高个人和企业的工作效率，促进社会和谐与经济发展。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健康管理的目标与意义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社会医学健康管理的主要内容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281" r="2428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健康风险评估是社会医学健康管理中的重要环节，通过对个人或群体的健康状况和风险因素进行全面评估，为制定有效的健康管理计划提供依据。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康风险评估通过收集个人基本信息、家族史、生活习惯、身体状况等数据，运用统计学和疾病预测模型等方法，对个人或群体的患病风险进行量化评估。评估结果可以为个性化健康指导、慢性病管理和健康教育等提供重要参考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健康风险评估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个性化健康指导是根据个人的健康状况和风险因素，为其制定针对性的健康管理方案，旨在改善个人健康状况、降低患病风险。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个性化健康指导涉及饮食、运动、心理、生活方式等方面的指导，旨在帮助个人建立健康的生活习惯。方案会根据个人的年龄、性别、身体状况、生活习惯等因素进行个性化定制，以达到最佳的健康改善效果。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个性化健康指导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慢性病管理是对长期患有慢性疾病的病人进行全面管理和照护，旨在控制病情、减少并发症、提高生活质量。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慢性病管理涉及病情监测、药物治疗、生活指导、心理支持等方面。通过定期评估患者的病情状况和自身认知情况，制定个性化的管理计划，帮助患者有效控制病情，减少并发症的发生，提高生活质量。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496" r="27496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慢性病管理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健康教育与健康促进是通过宣传教育、行为干预等方式提高公众的健康意识和行为习惯，促进整体健康水平的提升。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健康教育包括开展各类健康讲座、编写健康知识手册、制作宣传资料等，向公众普及健康知识和技能。健康促进则通过倡导健康生活方式、推动相关政策法规的制定和实施等手段，创造有利于健康的外部环境。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健康教育与健康促进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健康治理的概念与实践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https://d.book118.com/438004124132006042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2024-09-22T04:10:38.062</cp:lastPrinted>
  <dcterms:created xsi:type="dcterms:W3CDTF">2024-09-21T20:10:38Z</dcterms:created>
  <dcterms:modified xsi:type="dcterms:W3CDTF">2024-09-21T20:10:39Z</dcterms:modified>
</cp:coreProperties>
</file>