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77675-8AD6-48B1-A8D4-13510A0E8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5596A-888B-431B-91FE-B13528924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FB294-6CE0-45A6-96BD-B950F1219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4469C-D88A-4542-9493-07E011363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01627E-97C8-4764-9675-2A05E03D8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B6B65-D952-4930-A09C-77A4AB4D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C65CFF-CEDF-4F2F-88E7-9BFFCF960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DF8A7-53D3-441A-9EA6-DDE6F275E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765EA-1883-4008-B5DB-6BD372BDF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D7807-6F07-4607-B8A7-08BABB429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091FE-CB3D-4685-9763-CD8CBB01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05046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教学课件设计中的问题解决与实践操作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教学课件设计概述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案例分析：成功课件设计要素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挑战与对策：提升课件质量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教学课件设计概述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197" r="38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教学课件是一种根据教学大纲和目标，针对特定教学内容和对象，运用多媒体技术制作而成的辅助教学工具。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旨在提高教学效果，增强学生的学习兴趣和参与度，帮助学生更好地理解和掌握知识。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教学课件定义与目的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包括直观性原则、针对性原则、交互性原则、艺术性原则等，确保课件内容清晰、目标明确、操作便捷、美观大方。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优秀的教学课件设计能够提升教学质量，激发学生的学习兴趣，培养学生的自主学习能力和创新思维。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9607" r="39607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以展示教学内容为主，注重直观性和形象性，适用于各类学科的基础知识和概念教学。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演示型课件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具有较强的交互性和操作性，能够让学生在互动中学习和探索，适用于实验、操作等实践性强的教学内容。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交互型课件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以游戏形式呈现教学内容，寓教于乐，能够激发学生的学习兴趣和动力，适用于低年级和特殊教育领域。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游戏型课件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以学生的自主学习为主，提供丰富的学习资源和导航，培养学生的自主学习能力和问题解决能力。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自主学习型课件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40" r="187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382" r="193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识别与分析问题方法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准确理解问题本质，梳理问题关键点。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广泛搜集相关资料，了解问题背景及影响因素。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将问题按照性质、紧急程度等进行分类，有助于制定针对性解决方案。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深入剖析问题产生的根源，为解决问题提供有力依据。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明确问题定义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掌握创新技巧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勇于尝试新事物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创新思维与技巧应用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0" b="14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469" r="1846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3773" r="237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运用头脑风暴、逆向思维等方法，激发团队成员的创新思维。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学习并掌握创新技巧，如联想、类比等，有助于产生更多创意点子。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鼓励团队成员勇于尝试新事物，突破思维定势，寻求创新解决方案。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对已有方案进行持续改进与优化，提高解决方案的质量和效率。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强化团队沟通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发挥团队优势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协同作战精神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团队协作在问题解决中作用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建立有效的沟通机制，确保团队成员之间的信息交流畅通无阻。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培养团队成员的协同作战精神，共同应对问题挑战。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充分利用团队成员的各自优势，形成互补效应，提高问题解决效率。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明确团队成员的分工与协作方式，确保各项工作有序进行。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实践操作指南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确定需求和目标受众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分析课程目标和教学内容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明确课件需要达到的教学目标，梳理出核心知识点和技能点。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调研目标受众特征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了解学习者的年龄、认知水平、学习习惯等，以便因材施教。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确定课件类型和风格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根据需求和受众特征，选择适合的课件类型和视觉风格，如PPT、Flash动画、交互式课件等。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策划与设计过程剖析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策划课件结构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设计课件的目录结构，合理安排知识点的顺序和层次，确保内容连贯性和逻辑性。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编写脚本和文案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根据课件结构，编写详细的脚本和文案，包括文字、图片、音频、视频等素材的说明和描述。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设计视觉元素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结合受众特征和课件风格，设计课件的视觉元素，包括色彩、字体、排版、图标等，确保视觉效果清晰、美观、易读。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规划交互与动画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根据教学内容和受众特征，合理规划课件的交互方式和动画效果，提高学习者的参与度和兴趣。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https://d.book118.com/438005046057006040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2024-09-18T21:19:13.362</cp:lastPrinted>
  <dcterms:created xsi:type="dcterms:W3CDTF">2024-09-18T13:19:13Z</dcterms:created>
  <dcterms:modified xsi:type="dcterms:W3CDTF">2024-09-18T13:19:15Z</dcterms:modified>
</cp:coreProperties>
</file>