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65EA8-03AD-4433-A054-5B72F5D6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35D2B-159B-498B-8008-F9FFE9FF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99612-6152-487A-962E-F1C5FB8D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001A0-4E8E-4DE7-95FE-BB70C1BB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71F23-0881-4B0B-B3A8-59CFD6B8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5ACFA-4EBE-4818-92A6-ABDB6E99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A24A5-E061-435C-B9DF-2CD9119B0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1170C-CA24-40E0-BD16-93FEED5E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C3A1A-CFC3-493C-9DD8-D24615AD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218AA-B3B9-4D13-BFC0-C001C2B2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F59EC-36AC-45AF-A879-F9BBF7D2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602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预防秋冬传染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秋冬传染病的类型与特点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秋冬传染病的传播途径与预防措施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个人卫生习惯与秋冬传染病预防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秋冬传染病高发期的应对策略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秋冬传染病防治的社会责任与个人责任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秋冬传染病的类型与特点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如水痘、麻疹等，通过接触传播，症状包括皮疹、瘙痒等。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由细菌或病毒引起，症状包括咳嗽、咳痰、呼吸困难等。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由流感病毒引起，通过飞沫传播，症状包括发热、咳嗽、喉咙痛、肌肉疼痛等。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如痢疾、霍乱等，通过食物、水或接触传播，症状包括腹泻、呕吐等。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肠道传染病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常见秋冬传染病类型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秋冬季节气温较低，空气干燥，有利于病毒和细菌的繁殖和传播。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传播方式多样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可通过飞沫、接触、食物或水等多种方式传播。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老人、儿童、身体虚弱的人来说更容易感染。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采取综合预防措施，包括保持室内空气流通、加强个人卫生、接种疫苗等。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秋冬传染病的特点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秋冬传染病的传播途径与预防措施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在公共场合和人员密集的地方，应佩戴医用口罩或N95口罩，以阻挡病原体通过飞沫传播。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尽量与他人保持1米以上的距离，以降低飞沫传播的风险。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经常开窗通风，保持室内空气流通，有助于降低空气中的病原体浓度。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空气传播的预防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08" b="5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49" b="121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接触传播的预防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经常用肥皂和流动水洗手，或使用含有至少60%酒精的手部消毒液。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避免触摸眼、口、鼻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避免用未清洁的手触摸眼、口、鼻等部位，以降低病原体进入体内的风险。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减少不必要的外出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尽量减少不必要的外出，避免前往人群密集的场所。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不吃生或半生的动物食品，尽量吃熟食。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餐具使用后应及时清洗干净，并定期消毒。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保持餐具清洁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尽量采用分餐制或使用公筷，避免共同用餐时的交叉感染。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分餐制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饮食传播的预防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个人卫生习惯与秋冬传染病预防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勤洗手是预防秋冬传染病的重要措施之一，可以有效减少病毒和细菌的传播。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在接触公共物品、打喷嚏、咳嗽、饭前便后等情况下，务必用肥皂和流动水洗手至少20秒，如果没有水源，可使用含有至少60%酒精的手部消毒液。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https://d.book118.com/438006023044006031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2024-09-08T04:42:10.255</cp:lastPrinted>
  <dcterms:created xsi:type="dcterms:W3CDTF">2024-09-07T20:42:10Z</dcterms:created>
  <dcterms:modified xsi:type="dcterms:W3CDTF">2024-09-07T20:42:12Z</dcterms:modified>
</cp:coreProperties>
</file>