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B3AB94B-1F85-40E0-8662-122EF1260F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708F70-ADCB-400F-9986-A9ED4D7DA9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1951C36-842B-4637-886A-710576DF48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DD62CB6-5C45-4ADF-95BF-BB5814438F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3D52B4A-EE01-4C6A-84F0-3DFADA2E66B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CAE201B-16C4-4E23-8C3D-37B120C884F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8140F47-F3D3-49D6-8BB5-E4FE0AA9604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EE8D2E-73C4-420A-82D8-06261369B5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E49A75-10E2-4175-9D75-D526507150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28AF0D-0FA4-4460-9E00-E7FC4B6441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072B7C-9B9E-4B3C-A24F-0C51E99228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8006056004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99" y="2075523"/>
            <a:ext cx="6209139"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000000">
                    <a:alpha val="100000"/>
                  </a:srgbClr>
                </a:solidFill>
                <a:latin typeface="Microsoft Yahei"/>
                <a:ea typeface="Microsoft Yahei"/>
                <a:cs typeface="Microsoft Yahei"/>
              </a:rPr>
              <a:t>现代物流配送管理优化方法及案例配送成本管理</a:t>
            </a:r>
          </a:p>
        </p:txBody>
      </p:sp>
      <p:sp>
        <p:nvSpPr>
          <p:cNvPr id="3" name="TextBox 3"/>
          <p:cNvSpPr txBox="1"/>
          <p:nvPr/>
        </p:nvSpPr>
        <p:spPr>
          <a:xfrm>
            <a:off x="5699925" y="4075772"/>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2025">
              <a:solidFill>
                <a:srgbClr val="000000">
                  <a:alpha val="100000"/>
                </a:srgbClr>
              </a:solidFill>
              <a:latin typeface="Microsoft Yahei"/>
              <a:ea typeface="Microsoft Yahei"/>
              <a:cs typeface="Microsoft Yahei"/>
            </a:endParaRPr>
          </a:p>
        </p:txBody>
      </p:sp>
      <p:sp>
        <p:nvSpPr>
          <p:cNvPr id="4" name="AutoShape 4"/>
          <p:cNvSpPr/>
          <p:nvPr/>
        </p:nvSpPr>
        <p:spPr>
          <a:xfrm>
            <a:off x="5560413" y="4244233"/>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8030728" y="4075772"/>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2024-01-20</a:t>
            </a:r>
          </a:p>
        </p:txBody>
      </p:sp>
      <p:sp>
        <p:nvSpPr>
          <p:cNvPr id="6" name="AutoShape 6"/>
          <p:cNvSpPr/>
          <p:nvPr/>
        </p:nvSpPr>
        <p:spPr>
          <a:xfrm>
            <a:off x="7891216" y="4244233"/>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218929" y="948015"/>
            <a:ext cx="4792980" cy="523796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现代物流配送管理概述</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现代物流配送管理优化方法</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案例配送成本管理分析</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现代物流配送管理面临的挑战与对策</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结论与展望</a:t>
            </a:r>
          </a:p>
        </p:txBody>
      </p:sp>
      <p:sp>
        <p:nvSpPr>
          <p:cNvPr id="4" name="TextBox 4"/>
          <p:cNvSpPr txBox="1"/>
          <p:nvPr/>
        </p:nvSpPr>
        <p:spPr>
          <a:xfrm>
            <a:off x="7285959" y="2707005"/>
            <a:ext cx="2792730" cy="1443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rgbClr val="000000">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775648"/>
            <a:ext cx="7405389" cy="1138956"/>
            <a:chOff x="2393306" y="1775648"/>
            <a:chExt cx="7405389" cy="1138956"/>
          </a:xfrm>
        </p:grpSpPr>
        <p:sp>
          <p:nvSpPr>
            <p:cNvPr id="3" name="TextBox 3"/>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D3816D">
                      <a:alpha val="100000"/>
                    </a:srgbClr>
                  </a:solidFill>
                  <a:latin typeface="Microsoft Yahei"/>
                  <a:ea typeface="Microsoft Yahei"/>
                  <a:cs typeface="Microsoft Yahei"/>
                </a:rPr>
                <a:t>01</a:t>
              </a:r>
            </a:p>
          </p:txBody>
        </p:sp>
      </p:grpSp>
      <p:sp>
        <p:nvSpPr>
          <p:cNvPr id="4" name="TextBox 4"/>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000" r="250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随着互联网和移动设备的普及，电子商务在全球范围内迅速崛起，对物流配送服务提出了更高的要求。</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电子商务的快速发展</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消费者对配送服务的要求不断提高，包括更快的配送速度、更准确的配送时间和更优质的配送体验等。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消费者需求的变化</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物流成本是企业运营中的重要组成部分，如何降低物流成本并提高配送效率是现代物流配送管理面临的重要问题。</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物流成本的挑战</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国外研究现状</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国外学者在物流配送管理领域的研究起步较早，已经形成了较为完善的理论体系，并在实践中得到了广泛应用。</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国内外研究比较</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国内外研究在物流配送管理的理论和方法上有很多相似之处，但在具体应用和实践方面存在一定差异。</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国内研究现状</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近年来，国内学者在物流配送管理领域进行了大量研究，主要集中在配送路径优化、配送中心选址、智能配送技术等方面。</a:t>
            </a:r>
          </a:p>
        </p:txBody>
      </p:sp>
      <p:pic>
        <p:nvPicPr>
          <p:cNvPr id="10" name="Picture 10"/>
          <p:cNvPicPr>
            <a:picLocks noChangeAspect="1"/>
          </p:cNvPicPr>
          <p:nvPr/>
        </p:nvPicPr>
        <p:blipFill>
          <a:blip r:embed="rId2"/>
          <a:srcRect l="8125" r="812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857" b="1085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本研究旨在探讨现代物流配送管理的优化方法，通过案例分析探讨配送成本管理的有效策略，为企业提高配送效率、降低物流成本提供参考。</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本研究对于完善物流配送管理理论、提高企业运营效率和竞争力具有重要意义。同时，本研究还可以为政府制定相关政策和规划提供参考。</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研究目的和意义</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研究意义</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研究目的</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775648"/>
            <a:ext cx="7405389" cy="1138956"/>
            <a:chOff x="2393306" y="1775648"/>
            <a:chExt cx="7405389" cy="1138956"/>
          </a:xfrm>
        </p:grpSpPr>
        <p:sp>
          <p:nvSpPr>
            <p:cNvPr id="3" name="TextBox 3"/>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D3816D">
                      <a:alpha val="100000"/>
                    </a:srgbClr>
                  </a:solidFill>
                  <a:latin typeface="Microsoft Yahei"/>
                  <a:ea typeface="Microsoft Yahei"/>
                  <a:cs typeface="Microsoft Yahei"/>
                </a:rPr>
                <a:t>02</a:t>
              </a:r>
            </a:p>
          </p:txBody>
        </p:sp>
      </p:grpSp>
      <p:sp>
        <p:nvSpPr>
          <p:cNvPr id="4" name="TextBox 4"/>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现代物流配送管理概述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物流配送是指根据客户需求，对物品进行拣选、加工、包装、分割、组配等作业，并按时送达指定地点的物流活动。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根据配送商品种类和数量不同，物流配送可分为少品种大批量配送、多品种少批量配送、配套成套配送等。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6594" r="165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物流配送的定义与分类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物流配送系统的构成与功能</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构成</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物流配送系统由配送中心、配送节点（包括仓库、分拣中心、配送站等）和配送线路组成。</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功能</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物流配送系统的主要功能包括集货、储存、分拣、配货、配装、送货等。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原则</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为实现上述目标，物流配送管理应遵循以下原则</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合理性原则</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根据客户需求和商品特性，合理规划配送中心和配送节点布局，以及配送线路和运输方式选择。</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目标</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物流配送管理的目标是实现快速响应、降低成本、提高服务质量和增强客户满意度。</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物流配送管理的目标与原则</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物流配送管理的目标与原则</a:t>
              </a:r>
            </a:p>
          </p:txBody>
        </p:sp>
      </p:grpSp>
      <p:grpSp>
        <p:nvGrpSpPr>
          <p:cNvPr id="32" name="Group 32"/>
          <p:cNvGrpSpPr/>
          <p:nvPr/>
        </p:nvGrpSpPr>
        <p:grpSpPr>
          <a:xfrm>
            <a:off x="768919" y="1491953"/>
            <a:ext cx="4011236" cy="490334"/>
            <a:chOff x="768919" y="1491953"/>
            <a:chExt cx="4011236" cy="490334"/>
          </a:xfrm>
        </p:grpSpPr>
        <p:sp>
          <p:nvSpPr>
            <p:cNvPr id="33" name="TextBox 33"/>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经济性原则</a:t>
              </a:r>
            </a:p>
          </p:txBody>
        </p:sp>
      </p:grpSp>
      <p:grpSp>
        <p:nvGrpSpPr>
          <p:cNvPr id="34" name="Group 34"/>
          <p:cNvGrpSpPr/>
          <p:nvPr/>
        </p:nvGrpSpPr>
        <p:grpSpPr>
          <a:xfrm>
            <a:off x="644725" y="1982286"/>
            <a:ext cx="4133850" cy="851387"/>
            <a:chOff x="644725" y="1982286"/>
            <a:chExt cx="4133850" cy="851387"/>
          </a:xfrm>
        </p:grpSpPr>
        <p:sp>
          <p:nvSpPr>
            <p:cNvPr id="35" name="TextBox 35"/>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在满足客户需求的前提下，尽可能降低配送成本，提高经济效益。</a:t>
              </a:r>
            </a:p>
          </p:txBody>
        </p:sp>
      </p:grpSp>
      <p:grpSp>
        <p:nvGrpSpPr>
          <p:cNvPr id="36" name="Group 36"/>
          <p:cNvGrpSpPr/>
          <p:nvPr/>
        </p:nvGrpSpPr>
        <p:grpSpPr>
          <a:xfrm>
            <a:off x="6102515" y="1491953"/>
            <a:ext cx="4010978" cy="490334"/>
            <a:chOff x="6102515" y="1491953"/>
            <a:chExt cx="4010978" cy="490334"/>
          </a:xfrm>
        </p:grpSpPr>
        <p:sp>
          <p:nvSpPr>
            <p:cNvPr id="37" name="TextBox 37"/>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安全性原则</a:t>
              </a:r>
            </a:p>
          </p:txBody>
        </p:sp>
      </p:grpSp>
      <p:grpSp>
        <p:nvGrpSpPr>
          <p:cNvPr id="38" name="Group 38"/>
          <p:cNvGrpSpPr/>
          <p:nvPr/>
        </p:nvGrpSpPr>
        <p:grpSpPr>
          <a:xfrm>
            <a:off x="6102515" y="1982286"/>
            <a:ext cx="4133850" cy="851387"/>
            <a:chOff x="6102515" y="1982286"/>
            <a:chExt cx="4133850" cy="851387"/>
          </a:xfrm>
        </p:grpSpPr>
        <p:sp>
          <p:nvSpPr>
            <p:cNvPr id="39" name="TextBox 39"/>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确保配送过程中人员、车辆和货物的安全，防范各种风险和事故。</a:t>
              </a:r>
            </a:p>
          </p:txBody>
        </p:sp>
      </p:grpSp>
      <p:grpSp>
        <p:nvGrpSpPr>
          <p:cNvPr id="40" name="Group 40"/>
          <p:cNvGrpSpPr/>
          <p:nvPr/>
        </p:nvGrpSpPr>
        <p:grpSpPr>
          <a:xfrm>
            <a:off x="2297292" y="4606720"/>
            <a:ext cx="4011236" cy="490334"/>
            <a:chOff x="2297292" y="4606720"/>
            <a:chExt cx="4011236" cy="490334"/>
          </a:xfrm>
        </p:grpSpPr>
        <p:sp>
          <p:nvSpPr>
            <p:cNvPr id="41" name="TextBox 41"/>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时效性原则</a:t>
              </a:r>
            </a:p>
          </p:txBody>
        </p:sp>
      </p:grpSp>
      <p:grpSp>
        <p:nvGrpSpPr>
          <p:cNvPr id="42" name="Group 42"/>
          <p:cNvGrpSpPr/>
          <p:nvPr/>
        </p:nvGrpSpPr>
        <p:grpSpPr>
          <a:xfrm>
            <a:off x="2173097" y="5097054"/>
            <a:ext cx="4133850" cy="851387"/>
            <a:chOff x="2173097" y="5097054"/>
            <a:chExt cx="4133850" cy="851387"/>
          </a:xfrm>
        </p:grpSpPr>
        <p:sp>
          <p:nvSpPr>
            <p:cNvPr id="43" name="TextBox 43"/>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确保按时送达客户指定地点，提高响应速度和客户满意度。</a:t>
              </a:r>
            </a:p>
          </p:txBody>
        </p:sp>
      </p:grpSp>
      <p:grpSp>
        <p:nvGrpSpPr>
          <p:cNvPr id="44" name="Group 44"/>
          <p:cNvGrpSpPr/>
          <p:nvPr/>
        </p:nvGrpSpPr>
        <p:grpSpPr>
          <a:xfrm>
            <a:off x="7630887" y="4606720"/>
            <a:ext cx="4010978" cy="490334"/>
            <a:chOff x="7630887" y="4606720"/>
            <a:chExt cx="4010978" cy="490334"/>
          </a:xfrm>
        </p:grpSpPr>
        <p:sp>
          <p:nvSpPr>
            <p:cNvPr id="45" name="TextBox 45"/>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信息化原则</a:t>
              </a:r>
            </a:p>
          </p:txBody>
        </p:sp>
      </p:grpSp>
      <p:grpSp>
        <p:nvGrpSpPr>
          <p:cNvPr id="46" name="Group 46"/>
          <p:cNvGrpSpPr/>
          <p:nvPr/>
        </p:nvGrpSpPr>
        <p:grpSpPr>
          <a:xfrm>
            <a:off x="7630887" y="5097054"/>
            <a:ext cx="4133850" cy="851387"/>
            <a:chOff x="7630887" y="5097054"/>
            <a:chExt cx="4133850" cy="851387"/>
          </a:xfrm>
        </p:grpSpPr>
        <p:sp>
          <p:nvSpPr>
            <p:cNvPr id="47" name="TextBox 47"/>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运用现代信息技术手段，实现物流配送信息的实时传递和处理，提高管理效率和决策水平。</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775648"/>
            <a:ext cx="7405389" cy="1138956"/>
            <a:chOff x="2393306" y="1775648"/>
            <a:chExt cx="7405389" cy="1138956"/>
          </a:xfrm>
        </p:grpSpPr>
        <p:sp>
          <p:nvSpPr>
            <p:cNvPr id="3" name="TextBox 3"/>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D3816D">
                      <a:alpha val="100000"/>
                    </a:srgbClr>
                  </a:solidFill>
                  <a:latin typeface="Microsoft Yahei"/>
                  <a:ea typeface="Microsoft Yahei"/>
                  <a:cs typeface="Microsoft Yahei"/>
                </a:rPr>
                <a:t>03</a:t>
              </a:r>
            </a:p>
          </p:txBody>
        </p:sp>
      </p:grpSp>
      <p:sp>
        <p:nvSpPr>
          <p:cNvPr id="4" name="TextBox 4"/>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现代物流配送管理优化方法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采用先进的路线规划算法</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利用GIS、GPS等技术，结合实时交通信息，为配送车辆规划最优路线，减少行驶距离和时间。</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多点配送路线规划</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针对多个配送点的情况，合理规划配送顺序和路线，提高配送效率。</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动态路线调整</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根据实时交通状况、客户需求变化等因素，动态调整配送路线，确保按时送达。</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配送路线优化</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数据分析选址</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收集并分析历史配送数据、客户需求数据等，运用数据挖掘技术确定最佳配送中心位置。</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考虑交通便捷性</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选择交通便利、易于到达的地点作为配送中心，降低运输成本。</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考虑客户需求分布</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根据客户需求的地理分布，合理选择配送中心位置，以便更好地满足客户需求。</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配送中心选址优化</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https://d.book118.com/438006056004006042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B35F4B"/>
      </a:accent1>
      <a:accent2>
        <a:srgbClr val="CCA37B"/>
      </a:accent2>
      <a:accent3>
        <a:srgbClr val="997262"/>
      </a:accent3>
      <a:accent4>
        <a:srgbClr val="B3A36B"/>
      </a:accent4>
      <a:accent5>
        <a:srgbClr val="564741"/>
      </a:accent5>
      <a:accent6>
        <a:srgbClr val="9899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2024-09-20T23:16:02.266</cp:lastPrinted>
  <dcterms:created xsi:type="dcterms:W3CDTF">2024-09-20T15:16:02Z</dcterms:created>
  <dcterms:modified xsi:type="dcterms:W3CDTF">2024-09-20T15:16:04Z</dcterms:modified>
</cp:coreProperties>
</file>