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6B19683-6445-4185-8456-35570F1DD81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22D1B-5D53-4247-88B6-4BBE8D0C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7A22B-3DAC-44A6-8680-59FE5A2B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ED43F-62AE-442F-A9F6-D3BEFAE98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0E75E-158E-4A3B-AF3C-A4BE45ABD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2D2C6-4729-47BB-94AF-949C98E80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94940-A29A-4667-9905-165950FE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0749D-FBF4-4EA5-8311-C92DFD5EA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564EA-4E6A-4B08-B4AF-7CD65BF1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C769B-7F25-48B3-AA0D-AAD37212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51F09-6B08-46AE-887D-E7299216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F2680-7E0E-4745-913B-06E43BFF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7B8D392-8BC6-4ADF-A2D0-D675278D361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A244925-7354-43C4-A004-2BCEB3037EA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701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饮料行业安全生产规章制度培训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饮料行业安全生产规章制度培训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饮料生产过程安全培训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饮料行业人员安全培训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饮料行业环保与安全培训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饮料行业安全生产培训实例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饮料行业安全生产规章制度培训总结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饮料行业安全生产规章制度培训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确保员工和企业安全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饮料行业安全生产规章制度培训的重要性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提高生产效率、减少事故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对员工和企业的意义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明确学习内容和时间安排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本次培训的目的和安排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法律法规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饮料行业安全生产规章制度需遵守《安全生产法》、《劳动法》、《食品安全法》等法律法规，同时要了解饮料行业相关特殊规定，确保生产过程合法合规。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预防事故、保障员工安全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安全意识的重要性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定期培训、强化安全观念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如何提高员工的安全意识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借鉴经验、防范未来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事故案例分析与启示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紧急情况下的员工应对方法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冷静处理、及时报警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应急演练的重要性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检验预案有效性、提高处置能力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应急预案培训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应急预案的编制与实施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制定程序、明确责任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强化安全意识、遵守法规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总结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持续改进、确保生产安全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展望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饮料生产过程安全培训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饮料生产流程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饮料生产的基本流程包括原材料准备、搅拌混合、杀菌灌装等环节。在生产过程中存在着一些安全隐患，例如高温烫伤、机械伤害等，应该采取相应的应对措施来确保生产安全。重点环节的安全要求包括严格的操作规程、安全设备的使用和定期检查等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设备操作安全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操作前需检查设备是否正常运转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发生故障时需立即停机并寻求维修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设备故障处理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定期清洁设备并保养润滑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原材料安全管理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严格把关原材料的来源和质量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选购标准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合理摆放并定期检查原材料储存状态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储存安全要求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建立严格的原材料质量检测程序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质量检测方法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品质检测重要性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确保产品达到标准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保持产品口感一致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提高产品市场竞争力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不合格品处理流程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立即停产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排查原因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整改措施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重新审视流程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工艺控制和品质检测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工艺控制关键点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温度控制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时间控制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原料比例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饮料行业安全生产规章制度培训是确保生产过程安全的重要举措，只有加强安全培训，保证生产环节的安全性，才能生产出高质量、安全的饮料产品。员工应严格遵守操作规程，定期接受安全培训，提高安全意识，共同营造一个安全、稳定的生产环境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饮料行业人员安全培训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岗前培训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岗前培训是新员工入职的重要环节，内容包括新员工的基本介绍、岗位职责与安全要求的说明，以及安全操作规范的培训。通过岗前培训，员工能够熟悉工作环境和安全操作流程，提高工作效率和安全意识。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安全生产知识的普及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安全生产法律法规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事故案例分析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安全意识培养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事故紧急处理技能培训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紧急救援措施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应急演练评估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安全操作技能的学习方法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模拟场景练习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定期技能考核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安全加固训练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定期安全会议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安全意识加固的方法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个人安全评估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安全责任意识的强化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示范演练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安全行为规范的培训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员工健康管理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定期体检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身体健康与安全生产的关系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保密处理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员工健康档案管理要求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防护用具配备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职业病防护措施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通过全面的饮料行业安全生产规章制度培训，员工能够更好地了解工作职责和安全要求，提高安全意识和应急处理能力，保障员工健康和企业安全生产。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https://d.book118.com/438007016011006050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饮料行业安全生产规章制度培训</vt:lpstr>
      <vt:lpstr>目录</vt:lpstr>
      <vt:lpstr>第1章 饮料行业安全生产规章制度培训</vt:lpstr>
      <vt:lpstr>介绍</vt:lpstr>
      <vt:lpstr> </vt:lpstr>
      <vt:lpstr>安全意识培训</vt:lpstr>
      <vt:lpstr>应急预案培训</vt:lpstr>
      <vt:lpstr>总结与展望</vt:lpstr>
      <vt:lpstr>第2章 饮料生产过程安全培训</vt:lpstr>
      <vt:lpstr> </vt:lpstr>
      <vt:lpstr>设备操作安全</vt:lpstr>
      <vt:lpstr>原材料安全管理</vt:lpstr>
      <vt:lpstr>工艺控制和品质检测</vt:lpstr>
      <vt:lpstr>总结</vt:lpstr>
      <vt:lpstr>第3章 饮料行业人员安全培训</vt:lpstr>
      <vt:lpstr> </vt:lpstr>
      <vt:lpstr>安全技能培训</vt:lpstr>
      <vt:lpstr>安全加固训练</vt:lpstr>
      <vt:lpstr>员工健康管理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2024-09-29T14:49:03.196</cp:lastPrinted>
  <dcterms:created xsi:type="dcterms:W3CDTF">2024-09-29T06:49:03Z</dcterms:created>
  <dcterms:modified xsi:type="dcterms:W3CDTF">2024-09-29T06:49:05Z</dcterms:modified>
</cp:coreProperties>
</file>