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7B8E0-3C02-4FBA-8794-19557D205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7749A-AD03-4D57-A93C-1D2E09097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5DC5B-07BA-40A9-B526-8797682D6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32688-5A3F-46E8-8232-D3E4BA45E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A6E54D-5CA9-41F8-A1C5-0DD7F749F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89C744-F31D-4604-ACAD-CEAE11DE6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1EEAE2-020E-4A3F-9420-0AF745359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ED18A-21AB-499A-BA8E-A24122301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F9E31-6813-489C-B7F7-B1E1C8F01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B58FB-1EBD-42B0-9876-A9549F216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435CA-61E6-431A-AB99-CEAB60B48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07074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超声护理方案设计PPT\n## 1.超声护理方案的背景及重要性\n### 1.1超声护理方案的定义与适用范围\n### 1.2超声护理方案在医疗行业的地位\n### 1.3超声护理方案对患者的重要意义\n## 2.超声护理方案的具体内容\n### 2.1超声护理方案的基本流程与步骤\n### 2.2超声护理方案的关键技术与方法\n### 2.3超声护理方案的实施与监控\n## 3.超声护理方案的优势与不足\n### 3.1超声护理方案的优势分析\n### 3.2超声护理方案的不足之处\n### 3.3如何优化超声护理方案\n## 4.超声护理方案的应用案例分析\n### 4.1超声护理方案在某一疾病治疗中的应用案例\n### 4.2超声护理方案在某一特殊人群中的应用案例\n### 4.3超声护理方案在某一医疗机构中的应用案例\n## 5.超声护理方案的未来发展趋势与展望\n### 5.1超声护理方案的技术创新与进步\n### 5.2超声护理方案在更多疾病治疗领域的应用前景\n### 5.3超声护理方案对医疗行业发展的贡献与影响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超声护理方案设计PPT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超声护理方案的背景及重要性</a:t>
            </a:r>
            <a:endParaRPr/>
          </a:p>
        </p:txBody>
      </p:sp>
      <p:sp>
        <p:nvSpPr>
          <p:cNvPr id="9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超声护理方案是一种医学护理方法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技术进行诊断和治疗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各种疾病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的患者</a:t>
                </a:r>
                <a:endParaRPr/>
              </a:p>
            </p:txBody>
          </p:sp>
        </p:grpSp>
        <p:grpSp>
          <p:nvGrpSpPr>
            <p:cNvPr id="13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超声护理方案包括超声检查、超声治疗和超声监测等多个方面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超声检查：用于疾病的诊断和筛查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超声治疗：利用超声波进行治疗，如碎石、消融等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超声监测：实时监测患者状况，指导治疗和护理</a:t>
                </a:r>
                <a:endParaRPr/>
              </a:p>
            </p:txBody>
          </p:sp>
        </p:grpSp>
        <p:grpSp>
          <p:nvGrpSpPr>
            <p:cNvPr id="13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超声护理方案在医学领域具有广泛的应用前景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辅助诊断：提高诊断准确性，降低误诊率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治疗指导：为医生提供实时治疗建议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康复评估：评估治疗效果，指导康复训练</a:t>
                </a:r>
                <a:endParaRPr/>
              </a:p>
            </p:txBody>
          </p:sp>
        </p:grpSp>
      </p:grp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超声护理方案的定义与适用范围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4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超声护理方案在医学诊断中具有重要地位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无创、无痛、无辐射，安全性高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能够实时观察病变部位，提供详细的诊断信息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适用于各种年龄段和身体状况的患者，适用范围广</a:t>
                </a:r>
                <a:endParaRPr/>
              </a:p>
            </p:txBody>
          </p:sp>
          <p:pic>
            <p:nvPicPr>
              <p:cNvPr id="1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4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4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超声护理方案在治疗领域具有广泛应用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利用超声波进行治疗，如碎石、消融等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治疗效果显著，副作用小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可以与其他治疗方法结合，提高治疗效果</a:t>
                </a:r>
                <a:endParaRPr/>
              </a:p>
            </p:txBody>
          </p:sp>
          <p:pic>
            <p:nvPicPr>
              <p:cNvPr id="14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5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超声护理方案在医学护理中具有重要作用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实时监测患者状况，指导治疗和护理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评估治疗效果，指导康复训练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提高护理质量和效率，降低护理风险</a:t>
                </a:r>
                <a:endParaRPr/>
              </a:p>
            </p:txBody>
          </p:sp>
          <p:pic>
            <p:nvPicPr>
              <p:cNvPr id="15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超声护理方案在医疗行业的地位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超声护理方案为患者提供安全、有效、便捷的诊疗服务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无创、无痛、无辐射，安全性高   -治疗效果显著，副作用小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诊疗过程快速，节省时间和精力</a:t>
                </a:r>
                <a:endParaRPr/>
              </a:p>
            </p:txBody>
          </p:sp>
        </p:grpSp>
        <p:grpSp>
          <p:nvGrpSpPr>
            <p:cNvPr id="16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超声护理方案有助于提高患者生活质量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及时发现和治疗疾病，减轻患者痛苦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指导患者进行康复训练，提高康复效果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提供个性化的护理方案，满足患者需求</a:t>
                </a:r>
                <a:endParaRPr/>
              </a:p>
            </p:txBody>
          </p:sp>
        </p:grpSp>
        <p:grpSp>
          <p:nvGrpSpPr>
            <p:cNvPr id="16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超声护理方案为患者降低医疗费用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诊疗过程简便，减少不必要的检查和治疗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治疗效果显著，减少复发和再治疗的风险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个性化的护理方案，提高治疗效果，降低费用</a:t>
                </a:r>
                <a:endParaRPr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超声护理方案对患者的重要意义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超声护理方案的具体内容</a:t>
            </a:r>
            <a:endParaRPr/>
          </a:p>
        </p:txBody>
      </p:sp>
      <p:sp>
        <p:nvSpPr>
          <p:cNvPr id="17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超声护理方案的基本流程包括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预约、检查、诊断、治疗、监测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等环节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预约：患者预约超声检查时间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检查：进行超声检查，收集病变信息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诊断：根据检查结果进行诊断，制定治疗方案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治疗：根据治疗方案进行治疗，如碎石、消融等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监测：实时监测患者状况，指导治疗和护理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超声护理方案的具体步骤应根据患者病情和需求进行调整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对于疑难病例，可以进行多学科会诊，制定个性化的治疗方案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对于需要长期治疗的患者，可以制定长期的治疗计划，定期进行评估和调整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对于康复期患者，可以指导患者进行康复训练，提高康复效果</a:t>
            </a:r>
            <a:endParaRPr/>
          </a:p>
        </p:txBody>
      </p: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超声护理方案的基本流程与步骤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超声护理方案的关键技术与方法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超声护理方案的关键技术包括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超声成像技术、超声治疗技术、超声监测技术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超声成像技术：利用超声波进行成像，提供病变部位的详细信息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超声治疗技术：利用超声波进行治疗，如碎石、消融等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超声监测技术：实时监测患者状况，指导治疗和护理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超声护理方案的方法应根据患者病情和需求进行选择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对于诊断不明的患者，可以进行超声引导下活检，提高诊断准确性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对于需要治疗的患者，可以选择合适的超声治疗方法，如碎石、消融等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对于需要监测的患者，可以进行超声监测，实时了解患者状况，指导治疗和护理</a:t>
            </a:r>
            <a:endParaRPr/>
          </a:p>
        </p:txBody>
      </p:sp>
      <p:cxnSp>
        <p:nvCxnSpPr>
          <p:cNvPr id="17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超声护理方案的实施应遵循患者为中心的原则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关注患者需求，提供个性化的诊疗服务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尊重患者权益，保护患者隐私和尊严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提高护理质量，降低护理风险</a:t>
                </a:r>
                <a:endParaRPr/>
              </a:p>
            </p:txBody>
          </p:sp>
        </p:grpSp>
        <p:grpSp>
          <p:nvGrpSpPr>
            <p:cNvPr id="18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超声护理方案的监控应包括患者状况、治疗效果、并发症等方面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患者状况：实时监测患者生命体征，评估患者身体状况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治疗效果：定期进行超声检查，评估治疗效果，指导治疗方案调整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并发症：及时发现和处理并发症，保证患者安全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超声护理方案的实施与监控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超声护理方案的优势与不足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超声护理方案具有安全、有效、便捷的优势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无创、无痛、无辐射，安全性高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治疗效果显著，副作用小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诊疗过程快速，节省时间和精力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超声护理方案具有广泛适用性的优势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适用于各种疾病和年龄段的患者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可以与其他治疗方法结合，提高治疗效果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适应医学领域的发展和变化，具有广泛的应用前景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超声护理方案的优势分析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https://d.book118.com/438007074043006037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超声护理方案设计PPT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2024-09-17T01:24:57.553</cp:lastPrinted>
  <dcterms:created xsi:type="dcterms:W3CDTF">2024-09-16T17:24:57Z</dcterms:created>
  <dcterms:modified xsi:type="dcterms:W3CDTF">2024-09-16T17:24:59Z</dcterms:modified>
</cp:coreProperties>
</file>