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8AB7F-C18F-4A00-AAC6-6BBB17121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8EEBC-3756-4315-9112-DCFA2B37B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6CBFF-D3B2-4ED5-AE5B-72CF49B7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E84A2-A2BA-4290-AE2E-D7FF3B16B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B13F3A-4FF2-4EF0-8C5B-DDB777E3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C61C2-8E98-4674-82E8-913328E5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F7BBC-D428-45C8-997D-CB73E8FF3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B277B-7DD5-4D04-AB3C-3E55BC46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42C17-9BCD-4E97-9C09-1B75CD9DE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09B7D-B28A-46AF-9DC7-C9376C2C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5AF4F-E660-4F08-B6AC-DF11910F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712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高效的团队决策和执行能力的经理人能力提升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团队执行能力提升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领导力与团队协作技巧培养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持续学习与自我发展规划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激发团队成员的积极性和创造力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鼓励团队成员提出建设性意见和建议，共同参与目标的制定和实现过程。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确定清晰、可衡量的目标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确保团队成员对目标有共同的理解，并能够以目标为导向进行工作。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将目标分解为可执行的小目标或任务，明确时间表和责任人，确保目标的顺利实现。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积极倾听团队成员的意见和建议，理解他们的需求和关注点，确保信息的准确传递。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00" r="14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用简洁明了的语言传达决策和计划，避免使用模糊或晦涩的词汇，确保信息的易于理解。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对团队成员的工作表现和结果进行及时反馈，肯定成绩、指出不足，并提供必要的支持和帮助。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通过调查、研究等方式收集相关信息，运用科学的方法对信息进行分析和处理，为决策提供依据。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根据分析结果，制定多种可行的方案，并对每种方案进行评估和比较，选择最优方案。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制定多种方案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将决策转化为具体的行动计划，明确责任人和时间表，对实施过程进行监控和调整，确保决策的有效执行。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实施并监控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掌握科学决策方法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培养创新思维与批判性思维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鼓励团队成员提出新的想法和解决方案，激发他们的创造力和创新精神。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引导团队成员对问题进行深入分析和思考，不盲目接受现有观点或结论，提出合理的质疑和改进建议。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营造开放、包容的氛围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鼓励团队成员之间的交流和合作，尊重不同意见和观点，营造开放、包容的工作氛围。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团队执行能力提升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制定详细可行计划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确立清晰、具体、可衡量的团队目标，确保每个成员对目标有共同的理解。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根据目标制定详细可行的计划，包括任务分配、时间表、资源需求等。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识别潜在的风险和障碍，并制定相应的应对策略，以确保计划的顺利执行。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合理安排时间，确保任务的按时完成。采用时间管理工具，如日程表、待办事项清单等，以提高时间利用效率。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评估完成任务所需的资源，如人力、物力、财力等，并确定资源的获取和使用方式。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根据团队成员的特长和能力，合理分配任务，确保人尽其才、物尽其用。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合理分配资源与时间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及时发现并解决团队在执行过程中遇到的问题和困难，确保团队顺利推进。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根据实际情况灵活调整计划，以适应变化的需求和环境。保持与团队成员的沟通，及时调整任务和资源分配。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定期跟踪和评估团队的进度和绩效，确保按计划进行。采用项目管理软件等工具，实时掌握项目进展情况。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监控进度并及时调整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激励团队成员积极投入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3231" r="323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目标激励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将团队目标与个人目标相结合，激发团队成员的内在动力，鼓励他们为实现共同目标而努力。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良好团队氛围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营造积极、和谐的团队氛围，鼓励团队成员之间的合作与交流。通过团队建设活动等方式增强团队凝聚力。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认可与奖励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及时给予团队成员认可和奖励，以表彰他们的贡献和成就。这可以提高团队成员的积极性和满意度。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提供培训和发展机会，帮助团队成员提升技能和能力，增强他们的自信心和归属感。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领导力与团队协作技巧培养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树立良好榜样形象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勇于承担责任，不推诿，不抱怨，为团队营造积极向上的氛围。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承担责任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不断追求个人和团队的卓越表现，激发团队成员的进取心。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作为领导者，首先要以身作则，保持诚信正直的品质，为团队成员树立榜样。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https://d.book118.com/438007121034006023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2024-08-29T16:10:59.730</cp:lastPrinted>
  <dcterms:created xsi:type="dcterms:W3CDTF">2024-08-29T08:10:59Z</dcterms:created>
  <dcterms:modified xsi:type="dcterms:W3CDTF">2024-08-29T08:11:02Z</dcterms:modified>
</cp:coreProperties>
</file>