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512E-45BD-4598-BFED-B96CE7E8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6DC4B-BD8D-44F9-A82E-33064BA6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457CC-E21B-4A51-ABE5-32239B6A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D5DFF-8ADA-47F2-859F-8DA04A82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6104C-CF0C-443C-8B79-03FF36CA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7F998-AD20-448F-B1B2-E62145F4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43506-07AF-4D9B-BC44-BE8B6E54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1359B-9FDC-4FFF-85EE-E66A302F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32507-0E1F-4975-9BFD-7DB23174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7FD4-37E9-41C7-A5D4-4742CA012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BFEC8-1C93-479E-937D-1232EB5E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0045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美容护士的职业生涯规划与管理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美容护士自我认知与定位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美容护士职业发展路径设计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职业素养提升与技能培养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应对职业挑战与危机管理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美容护士是专门从事美容相关护理工作的专业人员，他们通过专业的技能和知识，为客户提供皮肤护理、化妆、美体等服务。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美容护士的主要职责包括为客户提供专业的美容咨询、进行皮肤分析和评估、制定个性化的美容护理方案、执行美容护理操作、推荐合适的美容产品等。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美容护士定义与职责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随着人们生活水平的提高和审美观念的转变，美容行业得到了快速发展。美容护士作为美容行业的重要组成部分，其职业地位和需求也在不断提升。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未来，随着科技的进步和消费者需求的多样化，美容行业将继续保持快速发展。同时，美容护士的职业发展也将更加多元化和专业化，例如向医美、皮肤管理等领域拓展。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美容护士职业具有专业性、服务性和时尚性等特点。他们需要具备专业的美容知识和技能，同时注重服务态度和沟通技巧，以满足客户的个性化需求。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美容护士的职业发展过程中，可能面临一些挑战，如行业竞争激烈、客户需求多样化、新技术不断涌现等。为了应对这些挑战，美容护士需要不断提升自己的专业技能和综合素质，保持敏锐的市场洞察力和创新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美容护士职业特点与挑战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美容护士职业生涯规划的意义在于帮助护士认清自我，明确职业目标和发展方向，制定可行的职业计划，提升职业竞争力，实现个人职业价值。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舒伯生涯发展理论是由美国著名职业生涯规划大师舒伯提出的，他认为人的职业发展是一个持续不断的过程，包括成长、探索、建立、维持和衰退五个阶段。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在美容护士的职业生涯中，舒伯生涯发展理论的应用体现在：鼓励护士不断学习和提升自己的专业技能，积极探索新的职业领域和发展机会，建立良好的职业关系和网络，保持职业竞争力和市场价值。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舒伯生涯发展理论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霍兰德职业兴趣理论是由美国心理学家霍兰德提出的，他认为人的职业兴趣可以分为实际型、研究型、艺术型、社会型、企业型和常规型六种类型。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容护士的职业生涯中，霍兰德职业兴趣理论的应用体现在：帮助护士了解自己的职业兴趣类型，选择适合自己的职业方向和工作环境，激发工作热情和动力，提高工作满意度和成就感。同时，也有助于护士在工作中发挥自己的优势和特长，实现个人职业价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霍兰德职业兴趣理论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美容护士自我认知与定位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掌握美容护理、皮肤管理、化妆技巧等专业技能，具备丰富的实践经验和理论知识。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720" b="127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善于与客户沟通，了解客户需求，提供专业建议和解决方案。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具备优秀的服务意识和职业素养，能够为客户提供高品质的美容护理服务。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自我评估与优势挖掘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关注美容行业的最新动态和发展趋势，了解市场需求和变化。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通过实习、兼职等方式，尝试不同的美容护理职位，了解不同职位的工作内容和职责。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探索职业领域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根据个人兴趣、特长和市场需求，明确自己的职业倾向和发展方向。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明确职业倾向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职业兴趣探索与选择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制定明确的短期职业目标，如提升技能、积累工作经验、拓展人际关系等。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根据个人职业倾向和市场需求，制定中长期职业目标，如成为专业美容导师、开设自己的美容诊所等。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制定个人职业发展的愿景规划，包括行业地位、专业成就、社会贡献等方面。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美容护士职业发展路径设计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https://d.book118.com/438010045120006034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2024-09-13T07:20:25.016</cp:lastPrinted>
  <dcterms:created xsi:type="dcterms:W3CDTF">2024-09-12T23:20:25Z</dcterms:created>
  <dcterms:modified xsi:type="dcterms:W3CDTF">2024-09-12T23:20:27Z</dcterms:modified>
</cp:coreProperties>
</file>