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ED4B7-6596-4661-8DA4-B9E943DDB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8B519-CF51-4923-89A5-C8E7D4A4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E413C-D758-403D-9E81-76A1332B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3113E-4EF7-49A9-874A-23C2FEF73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95318-5025-4AA9-9036-9A63A738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B72E2-2A34-403C-B0AD-A5F389D1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3F8E47-BFB6-4354-8898-5B0B03D3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DA56F-32CA-479C-967B-A1245100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90736-FC95-4F94-B16F-E3FF6547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622AA-D8C6-49A9-8B42-FDB88F5B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D0BF5-E89B-4BB0-BF98-8A7B8759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0070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乳腺炎预防护理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乳腺炎的康复与预防复发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63" r="30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94" r="188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乳腺炎可能是由细菌感染、乳汁淤积、外伤等多种因素引起的。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乳腺炎是指乳腺组织的炎症性疾病，通常表现为乳房的红、肿、热、痛等症状。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乳腺炎的分类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根据病程长短，乳腺炎可分为急性乳腺炎和慢性乳腺炎。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根据病因，乳腺炎可分为感染性乳腺炎和非感染性乳腺炎。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乳腺组织受到细菌感染是急性乳腺炎最常见的病因，常见细菌为金黄色葡萄球菌和溶血性链球菌。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乳汁淤积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乳汁淤积在乳腺内，为细菌提供了繁殖的环境，是急性乳腺炎的常见原因之一。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乳房受到挤压、撞击等外伤，可能导致乳腺组织损伤，引发炎症。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58" r="15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保持乳房清洁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定期清洁乳房，保持皮肤清洁卫生，有助于预防细菌滋生。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乳头护理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每次哺乳后，用温水清洗乳头，避免污垢和细菌残留。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避免使用刺激性化学物质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避免使用含有酒精、香料等刺激性化学物质的护肤品，以免刺激乳房皮肤。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采用正确的哺乳姿势，避免宝宝咬伤乳头。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正确哺乳姿势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在更换尿布或衣服时，避免过度拉扯乳头。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避免过度拉扯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50" b="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在哺乳前后，可以涂抹乳头霜来滋润乳头，预防乳头干燥和裂口。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乳头霜涂抹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避免乳头受伤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保持均衡的饮食结构，摄取充足的蛋白质、维生素和矿物质，增强身体免疫力。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83" r="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保持充足的水分摄入，有助于促进新陈代谢和排毒。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进行适度的有氧运动，如散步、游泳等，有助于提高身体抵抗力。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定期进行乳腺检查，如乳腺B超、钼靶等，以便早期发现乳腺问题。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自查乳房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每月定期自查乳房，注意观察乳房是否有肿块、疼痛、红肿等症状。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如发现乳房异常症状或体征，应及时就医诊治，以免延误病情。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定期自查与体检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乳腺炎的护理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https://d.book118.com/438010070041006031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2024-09-08T03:04:54.839</cp:lastPrinted>
  <dcterms:created xsi:type="dcterms:W3CDTF">2024-09-07T19:04:54Z</dcterms:created>
  <dcterms:modified xsi:type="dcterms:W3CDTF">2024-09-07T19:04:56Z</dcterms:modified>
</cp:coreProperties>
</file>