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2E3D1-853F-42B7-A7FD-608984A94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66200-3FB0-4819-BCDF-4E0F70CB3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C2F51A-5555-428A-B116-6115575B4A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84FFE0-A25C-4C04-A721-856CA12B9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DCA863-63F6-4250-99E0-BB8C54C04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F772FB-DB17-47CC-94DB-FC69548B57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C34D79-1E63-4061-85EE-6656E593E2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46FDE2-4905-4BD1-A037-A3C47C848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EC3D13-694A-48A1-A15B-95EA7E491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CD55ED-2B7A-4EDB-BF49-28AA40373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65756-64C8-424C-A6D5-50C57CE54A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1010211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加油人员管理制度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加油人员岗位职责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加油站员工行为规范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加油站是一个高风险的场所，涉及到易燃易爆的油品，因此需要严格的管理制度来确保人员和设备的安全。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通过规范加油人员的行为和操作，可以减少工作失误，提高工作效率，为客户提供更好的服务。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确保加油站安全运营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保障员工和客户安全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加油人员管理制度旨在保障员工和客户的安全，防止事故发生，确保加油站正常、安全地运营。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一个规范、专业的加油人员管理制度能够提升企业的形象，增强客户对企业的信任和忠诚度。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844" r="26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加油人员岗位职责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64" r="187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加油员岗位职责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对进货油品进行质量检查，确保油品质量符合国家及公司标准。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定期对加油机、油罐等设备进行检查、保养和维修，确保设备正常运行。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为顾客提供快速、准确、友好的加油服务，满足顾客需求。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准确记录油品销售数据，及时报告异常情况，协助上级进行管理。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确保油品质量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维护加油设备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提供优质服务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记录与报告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人员管理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现场协调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安全监控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报表上报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班长岗位职责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负责加油人员的日常管理、培训和考核，提高团队整体素质。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负责加油现场的协调工作，确保加油工作顺利进行。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负责加油现场的安全监控，及时发现并处理安全隐患。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定期向上级汇报工作情况，提供相关报表和数据。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https://d.book118.com/438010102113006046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2024-09-27T16:34:43.125</cp:lastPrinted>
  <dcterms:created xsi:type="dcterms:W3CDTF">2024-09-27T08:34:43Z</dcterms:created>
  <dcterms:modified xsi:type="dcterms:W3CDTF">2024-09-27T08:34:45Z</dcterms:modified>
</cp:coreProperties>
</file>