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D6843-152B-4E68-8C36-7F50E0E6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A1B75-3BE6-4D71-8C19-AAEE815E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2C70C-3B3B-4095-80A3-3EA5CA4C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22A1E-68D5-4FE6-90CB-DBFA9960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213B7-C8A3-4726-818C-F27A7300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C1C6B-5601-4E1B-A5BD-7C4B83AA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6672D-8886-432F-B325-FB246E27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60314-9B58-49C4-9CB3-2A64093B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37B06-4971-4EDA-B5B2-97BC5CE9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4FA9-B155-4CA1-91D2-58528C47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77926-CF38-4B52-959D-5E6D8D0B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11211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《中级社会统计》ppt课件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社会统计概述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统计方法在社会研究中的应用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社会统计中的常见问题与解决策略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社会统计软件介绍与操作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社会统计概述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社会统计是对社会现象进行定量研究的科学，通过收集、整理、分析和解释数据来了解社会现象的本质和规律。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为政府决策、学术研究、企业管理等提供数据支持和决策依据，促进社会发展和改善民生。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社会统计所涉及的数据包括调查数据、官方数据、实验数据等，数据的来源和类型多种多样。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在社会统计中，变量是指可测量的特征或属性，如年龄、性别、收入等。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总体是研究对象的全体，样本是从总体中抽取的一部分。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社会统计的基本概念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社会统计的应用领域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政府决策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政府通过社会统计数据了解社会状况，制定和调整政策，推动社会发展。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企业利用社会统计数据了解市场需求和竞争状况，制定营销策略和改善产品服务。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学者通过社会统计方法研究社会问题，探索社会现象的本质和规律。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国际比较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通过国际间社会统计数据的比较，了解各国的发展状况和差异，促进国际交流与合作。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32" r="173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953" r="895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在开始数据收集之前，需要明确研究的目的和问题，以便有针对性地收集相关数据。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确定研究目的和问题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根据研究目的和问题，选择合适的数据来源，如调查、观察、实验等。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选择合适的数据来源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针对不同的数据来源，设计调查问卷或表格，确保数据的准确性和完整性。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设计调查问卷或表格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对收集到的数据进行编码和整理，以便进行后续的统计分析。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数据编码和整理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对数据进行频数分布分析，了解各变量的取值分布情况。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通过平均数、中位数等指标，分析数据的集中趋势。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通过标准差、方差等指标，分析数据的离散程度。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对数据进行标准化处理，消除不同量纲对分析结果的影响。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数据的描述性分析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通过柱状图、折线图、饼图等统计图表，直观展示数据的分布和变化情况。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制作统计图表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利用地理信息系统（GIS）技术，将数据与地理信息相结合，制作数据地图。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通过数据可视化交互技术，使观众能够更加深入地了解数据背后的故事和规律。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可视化交互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数据的可视化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概率与概率分布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概率：描述随机事件发生的可能性程度。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概率分布：描述随机变量取值的可能性。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离散随机变量的概率分布：如二项分布、泊松分布等。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连续随机变量的概率分布：如正态分布、指数分布等。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参数估计与假设检验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用单一数值表示估计结果。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根据样本数据对总体参数或分布进行检验的方法。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通过样本数据估计总体参数的方法。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给出总体参数的可能取值范围。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通过检验统计量判断假设是否成立。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https://d.book118.com/438011121117006031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2024-09-08T20:42:19.397</cp:lastPrinted>
  <dcterms:created xsi:type="dcterms:W3CDTF">2024-09-08T12:42:19Z</dcterms:created>
  <dcterms:modified xsi:type="dcterms:W3CDTF">2024-09-08T12:42:21Z</dcterms:modified>
</cp:coreProperties>
</file>